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319" r:id="rId3"/>
    <p:sldId id="300" r:id="rId4"/>
    <p:sldId id="298" r:id="rId5"/>
    <p:sldId id="299" r:id="rId6"/>
    <p:sldId id="301" r:id="rId7"/>
    <p:sldId id="303" r:id="rId8"/>
    <p:sldId id="304" r:id="rId9"/>
    <p:sldId id="296" r:id="rId10"/>
    <p:sldId id="297" r:id="rId11"/>
    <p:sldId id="259" r:id="rId12"/>
    <p:sldId id="273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302" r:id="rId24"/>
    <p:sldId id="305" r:id="rId25"/>
    <p:sldId id="306" r:id="rId26"/>
    <p:sldId id="307" r:id="rId27"/>
    <p:sldId id="308" r:id="rId28"/>
    <p:sldId id="309" r:id="rId29"/>
    <p:sldId id="310" r:id="rId30"/>
    <p:sldId id="320" r:id="rId31"/>
    <p:sldId id="321" r:id="rId32"/>
    <p:sldId id="322" r:id="rId33"/>
    <p:sldId id="311" r:id="rId34"/>
    <p:sldId id="312" r:id="rId35"/>
    <p:sldId id="313" r:id="rId36"/>
    <p:sldId id="314" r:id="rId37"/>
    <p:sldId id="317" r:id="rId38"/>
    <p:sldId id="315" r:id="rId39"/>
    <p:sldId id="318" r:id="rId40"/>
    <p:sldId id="323" r:id="rId41"/>
  </p:sldIdLst>
  <p:sldSz cx="9144000" cy="6858000" type="screen4x3"/>
  <p:notesSz cx="6858000" cy="9144000"/>
  <p:defaultTextStyle>
    <a:defPPr>
      <a:defRPr lang="en-GB"/>
    </a:defPPr>
    <a:lvl1pPr algn="ctr" rtl="0" fontAlgn="base">
      <a:spcBef>
        <a:spcPct val="50000"/>
      </a:spcBef>
      <a:spcAft>
        <a:spcPct val="0"/>
      </a:spcAft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0066"/>
    <a:srgbClr val="FF3399"/>
    <a:srgbClr val="660033"/>
    <a:srgbClr val="993366"/>
    <a:srgbClr val="FFFF00"/>
    <a:srgbClr val="1C1C1C"/>
    <a:srgbClr val="333300"/>
    <a:srgbClr val="CC99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6" autoAdjust="0"/>
    <p:restoredTop sz="94709" autoAdjust="0"/>
  </p:normalViewPr>
  <p:slideViewPr>
    <p:cSldViewPr>
      <p:cViewPr varScale="1">
        <p:scale>
          <a:sx n="70" d="100"/>
          <a:sy n="70" d="100"/>
        </p:scale>
        <p:origin x="12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image" Target="../media/image14.wmf"/><Relationship Id="rId18" Type="http://schemas.openxmlformats.org/officeDocument/2006/relationships/image" Target="../media/image1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12" Type="http://schemas.openxmlformats.org/officeDocument/2006/relationships/image" Target="../media/image13.wmf"/><Relationship Id="rId17" Type="http://schemas.openxmlformats.org/officeDocument/2006/relationships/image" Target="../media/image18.wmf"/><Relationship Id="rId2" Type="http://schemas.openxmlformats.org/officeDocument/2006/relationships/image" Target="../media/image3.wmf"/><Relationship Id="rId16" Type="http://schemas.openxmlformats.org/officeDocument/2006/relationships/image" Target="../media/image17.wmf"/><Relationship Id="rId20" Type="http://schemas.openxmlformats.org/officeDocument/2006/relationships/image" Target="../media/image21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11" Type="http://schemas.openxmlformats.org/officeDocument/2006/relationships/image" Target="../media/image12.wmf"/><Relationship Id="rId5" Type="http://schemas.openxmlformats.org/officeDocument/2006/relationships/image" Target="../media/image6.wmf"/><Relationship Id="rId15" Type="http://schemas.openxmlformats.org/officeDocument/2006/relationships/image" Target="../media/image16.wmf"/><Relationship Id="rId10" Type="http://schemas.openxmlformats.org/officeDocument/2006/relationships/image" Target="../media/image11.wmf"/><Relationship Id="rId19" Type="http://schemas.openxmlformats.org/officeDocument/2006/relationships/image" Target="../media/image20.wmf"/><Relationship Id="rId4" Type="http://schemas.openxmlformats.org/officeDocument/2006/relationships/image" Target="../media/image5.wmf"/><Relationship Id="rId9" Type="http://schemas.openxmlformats.org/officeDocument/2006/relationships/image" Target="../media/image10.wmf"/><Relationship Id="rId14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image" Target="../media/image19.wmf"/><Relationship Id="rId18" Type="http://schemas.openxmlformats.org/officeDocument/2006/relationships/image" Target="../media/image25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12" Type="http://schemas.openxmlformats.org/officeDocument/2006/relationships/image" Target="../media/image18.wmf"/><Relationship Id="rId17" Type="http://schemas.openxmlformats.org/officeDocument/2006/relationships/image" Target="../media/image24.wmf"/><Relationship Id="rId2" Type="http://schemas.openxmlformats.org/officeDocument/2006/relationships/image" Target="../media/image8.wmf"/><Relationship Id="rId16" Type="http://schemas.openxmlformats.org/officeDocument/2006/relationships/image" Target="../media/image23.wmf"/><Relationship Id="rId20" Type="http://schemas.openxmlformats.org/officeDocument/2006/relationships/image" Target="../media/image27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11" Type="http://schemas.openxmlformats.org/officeDocument/2006/relationships/image" Target="../media/image22.wmf"/><Relationship Id="rId5" Type="http://schemas.openxmlformats.org/officeDocument/2006/relationships/image" Target="../media/image11.wmf"/><Relationship Id="rId15" Type="http://schemas.openxmlformats.org/officeDocument/2006/relationships/image" Target="../media/image21.wmf"/><Relationship Id="rId10" Type="http://schemas.openxmlformats.org/officeDocument/2006/relationships/image" Target="../media/image16.wmf"/><Relationship Id="rId19" Type="http://schemas.openxmlformats.org/officeDocument/2006/relationships/image" Target="../media/image26.wmf"/><Relationship Id="rId4" Type="http://schemas.openxmlformats.org/officeDocument/2006/relationships/image" Target="../media/image10.wmf"/><Relationship Id="rId9" Type="http://schemas.openxmlformats.org/officeDocument/2006/relationships/image" Target="../media/image15.wmf"/><Relationship Id="rId14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image" Target="../media/image38.wmf"/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12" Type="http://schemas.openxmlformats.org/officeDocument/2006/relationships/image" Target="../media/image37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11" Type="http://schemas.openxmlformats.org/officeDocument/2006/relationships/image" Target="../media/image36.wmf"/><Relationship Id="rId5" Type="http://schemas.openxmlformats.org/officeDocument/2006/relationships/image" Target="../media/image30.wmf"/><Relationship Id="rId15" Type="http://schemas.openxmlformats.org/officeDocument/2006/relationships/image" Target="../media/image40.wmf"/><Relationship Id="rId10" Type="http://schemas.openxmlformats.org/officeDocument/2006/relationships/image" Target="../media/image35.wmf"/><Relationship Id="rId4" Type="http://schemas.openxmlformats.org/officeDocument/2006/relationships/image" Target="../media/image29.wmf"/><Relationship Id="rId9" Type="http://schemas.openxmlformats.org/officeDocument/2006/relationships/image" Target="../media/image34.wmf"/><Relationship Id="rId14" Type="http://schemas.openxmlformats.org/officeDocument/2006/relationships/image" Target="../media/image3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4" Type="http://schemas.openxmlformats.org/officeDocument/2006/relationships/image" Target="../media/image4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4" Type="http://schemas.openxmlformats.org/officeDocument/2006/relationships/image" Target="../media/image51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5" Type="http://schemas.openxmlformats.org/officeDocument/2006/relationships/image" Target="../media/image86.wmf"/><Relationship Id="rId4" Type="http://schemas.openxmlformats.org/officeDocument/2006/relationships/image" Target="../media/image8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6" Type="http://schemas.openxmlformats.org/officeDocument/2006/relationships/image" Target="../media/image92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6" Type="http://schemas.openxmlformats.org/officeDocument/2006/relationships/image" Target="../media/image92.wmf"/><Relationship Id="rId5" Type="http://schemas.openxmlformats.org/officeDocument/2006/relationships/image" Target="../media/image97.wmf"/><Relationship Id="rId4" Type="http://schemas.openxmlformats.org/officeDocument/2006/relationships/image" Target="../media/image96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Relationship Id="rId6" Type="http://schemas.openxmlformats.org/officeDocument/2006/relationships/image" Target="../media/image102.wmf"/><Relationship Id="rId5" Type="http://schemas.openxmlformats.org/officeDocument/2006/relationships/image" Target="../media/image91.wmf"/><Relationship Id="rId4" Type="http://schemas.openxmlformats.org/officeDocument/2006/relationships/image" Target="../media/image101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wmf"/><Relationship Id="rId2" Type="http://schemas.openxmlformats.org/officeDocument/2006/relationships/image" Target="../media/image104.wmf"/><Relationship Id="rId1" Type="http://schemas.openxmlformats.org/officeDocument/2006/relationships/image" Target="../media/image103.wmf"/><Relationship Id="rId6" Type="http://schemas.openxmlformats.org/officeDocument/2006/relationships/image" Target="../media/image107.wmf"/><Relationship Id="rId5" Type="http://schemas.openxmlformats.org/officeDocument/2006/relationships/image" Target="../media/image97.wmf"/><Relationship Id="rId4" Type="http://schemas.openxmlformats.org/officeDocument/2006/relationships/image" Target="../media/image106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wmf"/><Relationship Id="rId2" Type="http://schemas.openxmlformats.org/officeDocument/2006/relationships/image" Target="../media/image109.wmf"/><Relationship Id="rId1" Type="http://schemas.openxmlformats.org/officeDocument/2006/relationships/image" Target="../media/image108.wmf"/><Relationship Id="rId6" Type="http://schemas.openxmlformats.org/officeDocument/2006/relationships/image" Target="../media/image107.wmf"/><Relationship Id="rId5" Type="http://schemas.openxmlformats.org/officeDocument/2006/relationships/image" Target="../media/image97.wmf"/><Relationship Id="rId4" Type="http://schemas.openxmlformats.org/officeDocument/2006/relationships/image" Target="../media/image106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2" Type="http://schemas.openxmlformats.org/officeDocument/2006/relationships/image" Target="../media/image112.wmf"/><Relationship Id="rId1" Type="http://schemas.openxmlformats.org/officeDocument/2006/relationships/image" Target="../media/image111.wmf"/><Relationship Id="rId5" Type="http://schemas.openxmlformats.org/officeDocument/2006/relationships/image" Target="../media/image115.wmf"/><Relationship Id="rId4" Type="http://schemas.openxmlformats.org/officeDocument/2006/relationships/image" Target="../media/image114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wmf"/><Relationship Id="rId2" Type="http://schemas.openxmlformats.org/officeDocument/2006/relationships/image" Target="../media/image114.wmf"/><Relationship Id="rId1" Type="http://schemas.openxmlformats.org/officeDocument/2006/relationships/image" Target="../media/image116.wmf"/><Relationship Id="rId5" Type="http://schemas.openxmlformats.org/officeDocument/2006/relationships/image" Target="../media/image118.wmf"/><Relationship Id="rId4" Type="http://schemas.openxmlformats.org/officeDocument/2006/relationships/image" Target="../media/image117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wmf"/><Relationship Id="rId2" Type="http://schemas.openxmlformats.org/officeDocument/2006/relationships/image" Target="../media/image114.wmf"/><Relationship Id="rId1" Type="http://schemas.openxmlformats.org/officeDocument/2006/relationships/image" Target="../media/image119.emf"/><Relationship Id="rId5" Type="http://schemas.openxmlformats.org/officeDocument/2006/relationships/image" Target="../media/image112.wmf"/><Relationship Id="rId4" Type="http://schemas.openxmlformats.org/officeDocument/2006/relationships/image" Target="../media/image120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wmf"/><Relationship Id="rId2" Type="http://schemas.openxmlformats.org/officeDocument/2006/relationships/image" Target="../media/image114.wmf"/><Relationship Id="rId1" Type="http://schemas.openxmlformats.org/officeDocument/2006/relationships/image" Target="../media/image121.emf"/><Relationship Id="rId5" Type="http://schemas.openxmlformats.org/officeDocument/2006/relationships/image" Target="../media/image122.wmf"/><Relationship Id="rId4" Type="http://schemas.openxmlformats.org/officeDocument/2006/relationships/image" Target="../media/image113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image" Target="../media/image124.wmf"/><Relationship Id="rId1" Type="http://schemas.openxmlformats.org/officeDocument/2006/relationships/image" Target="../media/image123.wmf"/><Relationship Id="rId5" Type="http://schemas.openxmlformats.org/officeDocument/2006/relationships/image" Target="../media/image127.wmf"/><Relationship Id="rId4" Type="http://schemas.openxmlformats.org/officeDocument/2006/relationships/image" Target="../media/image126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Relationship Id="rId5" Type="http://schemas.openxmlformats.org/officeDocument/2006/relationships/image" Target="../media/image132.wmf"/><Relationship Id="rId4" Type="http://schemas.openxmlformats.org/officeDocument/2006/relationships/image" Target="../media/image131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wmf"/><Relationship Id="rId2" Type="http://schemas.openxmlformats.org/officeDocument/2006/relationships/image" Target="../media/image134.wmf"/><Relationship Id="rId1" Type="http://schemas.openxmlformats.org/officeDocument/2006/relationships/image" Target="../media/image133.wmf"/><Relationship Id="rId5" Type="http://schemas.openxmlformats.org/officeDocument/2006/relationships/image" Target="../media/image137.wmf"/><Relationship Id="rId4" Type="http://schemas.openxmlformats.org/officeDocument/2006/relationships/image" Target="../media/image136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Relationship Id="rId4" Type="http://schemas.openxmlformats.org/officeDocument/2006/relationships/image" Target="../media/image141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wmf"/><Relationship Id="rId2" Type="http://schemas.openxmlformats.org/officeDocument/2006/relationships/image" Target="../media/image143.wmf"/><Relationship Id="rId1" Type="http://schemas.openxmlformats.org/officeDocument/2006/relationships/image" Target="../media/image142.wmf"/><Relationship Id="rId5" Type="http://schemas.openxmlformats.org/officeDocument/2006/relationships/image" Target="../media/image146.wmf"/><Relationship Id="rId4" Type="http://schemas.openxmlformats.org/officeDocument/2006/relationships/image" Target="../media/image145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wmf"/><Relationship Id="rId2" Type="http://schemas.openxmlformats.org/officeDocument/2006/relationships/image" Target="../media/image147.wmf"/><Relationship Id="rId1" Type="http://schemas.openxmlformats.org/officeDocument/2006/relationships/image" Target="../media/image127.wmf"/><Relationship Id="rId4" Type="http://schemas.openxmlformats.org/officeDocument/2006/relationships/image" Target="../media/image14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43447-488F-4EEF-95E8-68DB238084DC}" type="datetimeFigureOut">
              <a:rPr lang="en-US" smtClean="0"/>
              <a:pPr/>
              <a:t>11/11/2015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31CAA-A31C-4A6C-8F2A-13F782F6D57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02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F685B-E0B8-4B7A-A33E-355B1DAFD46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CF8BC-2FCB-4D1C-97C8-2D8CF52C6F1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64E63-7C34-420E-82EC-26AB0C1AE21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09211-5AD0-45E4-9894-DD2A660B40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9C988-3B04-4767-BA64-162DB87481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D7C09-29A4-488B-862F-2B552E40CE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17716-7425-4189-83E5-12162D22DC1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2FC96-7222-4110-8AD8-CCEC546367F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FAD4C-EB8C-45C9-8BF6-FC3A38961BA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DAACB-4B3D-40CD-B695-0FB80D0661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0DFAC-875A-4236-A625-B560881ABA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</a:gradFill>
          <a:ln w="3175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b="1">
              <a:effectLst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333375"/>
            <a:ext cx="6337300" cy="647700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8413"/>
            <a:ext cx="82296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9BA27E1E-602D-465B-A1C0-6C3C88A42A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2056" name="Rectangle 8"/>
          <p:cNvSpPr>
            <a:spLocks noChangeArrowheads="1"/>
          </p:cNvSpPr>
          <p:nvPr userDrawn="1"/>
        </p:nvSpPr>
        <p:spPr bwMode="auto">
          <a:xfrm>
            <a:off x="-22225" y="0"/>
            <a:ext cx="107950" cy="68580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b="1">
              <a:effectLst/>
            </a:endParaRPr>
          </a:p>
        </p:txBody>
      </p:sp>
      <p:sp>
        <p:nvSpPr>
          <p:cNvPr id="2057" name="Rectangle 9"/>
          <p:cNvSpPr>
            <a:spLocks noChangeArrowheads="1"/>
          </p:cNvSpPr>
          <p:nvPr userDrawn="1"/>
        </p:nvSpPr>
        <p:spPr bwMode="auto">
          <a:xfrm>
            <a:off x="9036050" y="0"/>
            <a:ext cx="107950" cy="68580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b="1">
              <a:effectLst/>
            </a:endParaRPr>
          </a:p>
        </p:txBody>
      </p:sp>
      <p:sp>
        <p:nvSpPr>
          <p:cNvPr id="2058" name="Rectangle 10"/>
          <p:cNvSpPr>
            <a:spLocks noChangeArrowheads="1"/>
          </p:cNvSpPr>
          <p:nvPr userDrawn="1"/>
        </p:nvSpPr>
        <p:spPr bwMode="auto">
          <a:xfrm rot="5400000">
            <a:off x="4514056" y="-4526756"/>
            <a:ext cx="115888" cy="91440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b="1">
              <a:effectLst/>
            </a:endParaRPr>
          </a:p>
        </p:txBody>
      </p:sp>
      <p:sp>
        <p:nvSpPr>
          <p:cNvPr id="2059" name="Rectangle 11"/>
          <p:cNvSpPr>
            <a:spLocks noChangeArrowheads="1"/>
          </p:cNvSpPr>
          <p:nvPr userDrawn="1"/>
        </p:nvSpPr>
        <p:spPr bwMode="auto">
          <a:xfrm rot="5400000">
            <a:off x="4514056" y="2228057"/>
            <a:ext cx="115887" cy="91440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b="1"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7.bin"/><Relationship Id="rId18" Type="http://schemas.openxmlformats.org/officeDocument/2006/relationships/oleObject" Target="../embeddings/oleObject10.bin"/><Relationship Id="rId26" Type="http://schemas.openxmlformats.org/officeDocument/2006/relationships/oleObject" Target="../embeddings/oleObject14.bin"/><Relationship Id="rId39" Type="http://schemas.openxmlformats.org/officeDocument/2006/relationships/image" Target="../media/image19.wmf"/><Relationship Id="rId3" Type="http://schemas.openxmlformats.org/officeDocument/2006/relationships/oleObject" Target="../embeddings/oleObject2.bin"/><Relationship Id="rId21" Type="http://schemas.openxmlformats.org/officeDocument/2006/relationships/image" Target="../media/image10.wmf"/><Relationship Id="rId34" Type="http://schemas.openxmlformats.org/officeDocument/2006/relationships/oleObject" Target="../embeddings/oleObject18.bin"/><Relationship Id="rId42" Type="http://schemas.openxmlformats.org/officeDocument/2006/relationships/oleObject" Target="../embeddings/oleObject2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6.wmf"/><Relationship Id="rId17" Type="http://schemas.openxmlformats.org/officeDocument/2006/relationships/image" Target="../media/image8.wmf"/><Relationship Id="rId25" Type="http://schemas.openxmlformats.org/officeDocument/2006/relationships/image" Target="../media/image12.wmf"/><Relationship Id="rId33" Type="http://schemas.openxmlformats.org/officeDocument/2006/relationships/image" Target="../media/image16.wmf"/><Relationship Id="rId38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.bin"/><Relationship Id="rId20" Type="http://schemas.openxmlformats.org/officeDocument/2006/relationships/oleObject" Target="../embeddings/oleObject11.bin"/><Relationship Id="rId29" Type="http://schemas.openxmlformats.org/officeDocument/2006/relationships/image" Target="../media/image14.wmf"/><Relationship Id="rId41" Type="http://schemas.openxmlformats.org/officeDocument/2006/relationships/image" Target="../media/image20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6.bin"/><Relationship Id="rId24" Type="http://schemas.openxmlformats.org/officeDocument/2006/relationships/oleObject" Target="../embeddings/oleObject13.bin"/><Relationship Id="rId32" Type="http://schemas.openxmlformats.org/officeDocument/2006/relationships/oleObject" Target="../embeddings/oleObject17.bin"/><Relationship Id="rId37" Type="http://schemas.openxmlformats.org/officeDocument/2006/relationships/image" Target="../media/image18.wmf"/><Relationship Id="rId40" Type="http://schemas.openxmlformats.org/officeDocument/2006/relationships/oleObject" Target="../embeddings/oleObject21.bin"/><Relationship Id="rId5" Type="http://schemas.openxmlformats.org/officeDocument/2006/relationships/oleObject" Target="../embeddings/oleObject3.bin"/><Relationship Id="rId15" Type="http://schemas.openxmlformats.org/officeDocument/2006/relationships/image" Target="../media/image7.wmf"/><Relationship Id="rId23" Type="http://schemas.openxmlformats.org/officeDocument/2006/relationships/image" Target="../media/image11.wmf"/><Relationship Id="rId28" Type="http://schemas.openxmlformats.org/officeDocument/2006/relationships/oleObject" Target="../embeddings/oleObject15.bin"/><Relationship Id="rId36" Type="http://schemas.openxmlformats.org/officeDocument/2006/relationships/oleObject" Target="../embeddings/oleObject19.bin"/><Relationship Id="rId10" Type="http://schemas.openxmlformats.org/officeDocument/2006/relationships/image" Target="../media/image5.wmf"/><Relationship Id="rId19" Type="http://schemas.openxmlformats.org/officeDocument/2006/relationships/image" Target="../media/image9.wmf"/><Relationship Id="rId31" Type="http://schemas.openxmlformats.org/officeDocument/2006/relationships/image" Target="../media/image15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5.bin"/><Relationship Id="rId14" Type="http://schemas.openxmlformats.org/officeDocument/2006/relationships/oleObject" Target="../embeddings/oleObject8.bin"/><Relationship Id="rId22" Type="http://schemas.openxmlformats.org/officeDocument/2006/relationships/oleObject" Target="../embeddings/oleObject12.bin"/><Relationship Id="rId27" Type="http://schemas.openxmlformats.org/officeDocument/2006/relationships/image" Target="../media/image13.wmf"/><Relationship Id="rId30" Type="http://schemas.openxmlformats.org/officeDocument/2006/relationships/oleObject" Target="../embeddings/oleObject16.bin"/><Relationship Id="rId35" Type="http://schemas.openxmlformats.org/officeDocument/2006/relationships/image" Target="../media/image17.wmf"/><Relationship Id="rId43" Type="http://schemas.openxmlformats.org/officeDocument/2006/relationships/image" Target="../media/image21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28.bin"/><Relationship Id="rId18" Type="http://schemas.openxmlformats.org/officeDocument/2006/relationships/image" Target="../media/image14.wmf"/><Relationship Id="rId26" Type="http://schemas.openxmlformats.org/officeDocument/2006/relationships/image" Target="../media/image18.wmf"/><Relationship Id="rId39" Type="http://schemas.openxmlformats.org/officeDocument/2006/relationships/oleObject" Target="../embeddings/oleObject41.bin"/><Relationship Id="rId3" Type="http://schemas.openxmlformats.org/officeDocument/2006/relationships/oleObject" Target="../embeddings/oleObject23.bin"/><Relationship Id="rId21" Type="http://schemas.openxmlformats.org/officeDocument/2006/relationships/oleObject" Target="../embeddings/oleObject32.bin"/><Relationship Id="rId34" Type="http://schemas.openxmlformats.org/officeDocument/2006/relationships/image" Target="../media/image23.wmf"/><Relationship Id="rId42" Type="http://schemas.openxmlformats.org/officeDocument/2006/relationships/image" Target="../media/image27.wmf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11.wmf"/><Relationship Id="rId17" Type="http://schemas.openxmlformats.org/officeDocument/2006/relationships/oleObject" Target="../embeddings/oleObject30.bin"/><Relationship Id="rId25" Type="http://schemas.openxmlformats.org/officeDocument/2006/relationships/oleObject" Target="../embeddings/oleObject34.bin"/><Relationship Id="rId33" Type="http://schemas.openxmlformats.org/officeDocument/2006/relationships/oleObject" Target="../embeddings/oleObject38.bin"/><Relationship Id="rId38" Type="http://schemas.openxmlformats.org/officeDocument/2006/relationships/image" Target="../media/image25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wmf"/><Relationship Id="rId20" Type="http://schemas.openxmlformats.org/officeDocument/2006/relationships/image" Target="../media/image15.wmf"/><Relationship Id="rId29" Type="http://schemas.openxmlformats.org/officeDocument/2006/relationships/oleObject" Target="../embeddings/oleObject36.bin"/><Relationship Id="rId41" Type="http://schemas.openxmlformats.org/officeDocument/2006/relationships/oleObject" Target="../embeddings/oleObject42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27.bin"/><Relationship Id="rId24" Type="http://schemas.openxmlformats.org/officeDocument/2006/relationships/image" Target="../media/image22.wmf"/><Relationship Id="rId32" Type="http://schemas.openxmlformats.org/officeDocument/2006/relationships/image" Target="../media/image21.wmf"/><Relationship Id="rId37" Type="http://schemas.openxmlformats.org/officeDocument/2006/relationships/oleObject" Target="../embeddings/oleObject40.bin"/><Relationship Id="rId40" Type="http://schemas.openxmlformats.org/officeDocument/2006/relationships/image" Target="../media/image26.wmf"/><Relationship Id="rId5" Type="http://schemas.openxmlformats.org/officeDocument/2006/relationships/oleObject" Target="../embeddings/oleObject24.bin"/><Relationship Id="rId15" Type="http://schemas.openxmlformats.org/officeDocument/2006/relationships/oleObject" Target="../embeddings/oleObject29.bin"/><Relationship Id="rId23" Type="http://schemas.openxmlformats.org/officeDocument/2006/relationships/oleObject" Target="../embeddings/oleObject33.bin"/><Relationship Id="rId28" Type="http://schemas.openxmlformats.org/officeDocument/2006/relationships/image" Target="../media/image19.wmf"/><Relationship Id="rId36" Type="http://schemas.openxmlformats.org/officeDocument/2006/relationships/image" Target="../media/image24.wmf"/><Relationship Id="rId10" Type="http://schemas.openxmlformats.org/officeDocument/2006/relationships/image" Target="../media/image10.wmf"/><Relationship Id="rId19" Type="http://schemas.openxmlformats.org/officeDocument/2006/relationships/oleObject" Target="../embeddings/oleObject31.bin"/><Relationship Id="rId31" Type="http://schemas.openxmlformats.org/officeDocument/2006/relationships/oleObject" Target="../embeddings/oleObject37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12.wmf"/><Relationship Id="rId22" Type="http://schemas.openxmlformats.org/officeDocument/2006/relationships/image" Target="../media/image16.wmf"/><Relationship Id="rId27" Type="http://schemas.openxmlformats.org/officeDocument/2006/relationships/oleObject" Target="../embeddings/oleObject35.bin"/><Relationship Id="rId30" Type="http://schemas.openxmlformats.org/officeDocument/2006/relationships/image" Target="../media/image20.wmf"/><Relationship Id="rId35" Type="http://schemas.openxmlformats.org/officeDocument/2006/relationships/oleObject" Target="../embeddings/oleObject3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49.bin"/><Relationship Id="rId18" Type="http://schemas.openxmlformats.org/officeDocument/2006/relationships/image" Target="../media/image32.wmf"/><Relationship Id="rId26" Type="http://schemas.openxmlformats.org/officeDocument/2006/relationships/oleObject" Target="../embeddings/oleObject57.bin"/><Relationship Id="rId3" Type="http://schemas.openxmlformats.org/officeDocument/2006/relationships/oleObject" Target="../embeddings/oleObject43.bin"/><Relationship Id="rId21" Type="http://schemas.openxmlformats.org/officeDocument/2006/relationships/oleObject" Target="../embeddings/oleObject54.bin"/><Relationship Id="rId34" Type="http://schemas.openxmlformats.org/officeDocument/2006/relationships/oleObject" Target="../embeddings/oleObject61.bin"/><Relationship Id="rId7" Type="http://schemas.openxmlformats.org/officeDocument/2006/relationships/oleObject" Target="../embeddings/oleObject45.bin"/><Relationship Id="rId12" Type="http://schemas.openxmlformats.org/officeDocument/2006/relationships/oleObject" Target="../embeddings/oleObject48.bin"/><Relationship Id="rId17" Type="http://schemas.openxmlformats.org/officeDocument/2006/relationships/oleObject" Target="../embeddings/oleObject51.bin"/><Relationship Id="rId25" Type="http://schemas.openxmlformats.org/officeDocument/2006/relationships/image" Target="../media/image34.wmf"/><Relationship Id="rId33" Type="http://schemas.openxmlformats.org/officeDocument/2006/relationships/image" Target="../media/image38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1.wmf"/><Relationship Id="rId20" Type="http://schemas.openxmlformats.org/officeDocument/2006/relationships/oleObject" Target="../embeddings/oleObject53.bin"/><Relationship Id="rId29" Type="http://schemas.openxmlformats.org/officeDocument/2006/relationships/image" Target="../media/image36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47.bin"/><Relationship Id="rId24" Type="http://schemas.openxmlformats.org/officeDocument/2006/relationships/oleObject" Target="../embeddings/oleObject56.bin"/><Relationship Id="rId32" Type="http://schemas.openxmlformats.org/officeDocument/2006/relationships/oleObject" Target="../embeddings/oleObject60.bin"/><Relationship Id="rId37" Type="http://schemas.openxmlformats.org/officeDocument/2006/relationships/image" Target="../media/image40.wmf"/><Relationship Id="rId5" Type="http://schemas.openxmlformats.org/officeDocument/2006/relationships/oleObject" Target="../embeddings/oleObject44.bin"/><Relationship Id="rId15" Type="http://schemas.openxmlformats.org/officeDocument/2006/relationships/oleObject" Target="../embeddings/oleObject50.bin"/><Relationship Id="rId23" Type="http://schemas.openxmlformats.org/officeDocument/2006/relationships/image" Target="../media/image33.wmf"/><Relationship Id="rId28" Type="http://schemas.openxmlformats.org/officeDocument/2006/relationships/oleObject" Target="../embeddings/oleObject58.bin"/><Relationship Id="rId36" Type="http://schemas.openxmlformats.org/officeDocument/2006/relationships/oleObject" Target="../embeddings/oleObject62.bin"/><Relationship Id="rId10" Type="http://schemas.openxmlformats.org/officeDocument/2006/relationships/image" Target="../media/image29.wmf"/><Relationship Id="rId19" Type="http://schemas.openxmlformats.org/officeDocument/2006/relationships/oleObject" Target="../embeddings/oleObject52.bin"/><Relationship Id="rId31" Type="http://schemas.openxmlformats.org/officeDocument/2006/relationships/image" Target="../media/image37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46.bin"/><Relationship Id="rId14" Type="http://schemas.openxmlformats.org/officeDocument/2006/relationships/image" Target="../media/image30.wmf"/><Relationship Id="rId22" Type="http://schemas.openxmlformats.org/officeDocument/2006/relationships/oleObject" Target="../embeddings/oleObject55.bin"/><Relationship Id="rId27" Type="http://schemas.openxmlformats.org/officeDocument/2006/relationships/image" Target="../media/image35.wmf"/><Relationship Id="rId30" Type="http://schemas.openxmlformats.org/officeDocument/2006/relationships/oleObject" Target="../embeddings/oleObject59.bin"/><Relationship Id="rId35" Type="http://schemas.openxmlformats.org/officeDocument/2006/relationships/image" Target="../media/image39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41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67.bin"/><Relationship Id="rId10" Type="http://schemas.openxmlformats.org/officeDocument/2006/relationships/image" Target="../media/image4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69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71.bin"/><Relationship Id="rId10" Type="http://schemas.openxmlformats.org/officeDocument/2006/relationships/image" Target="../media/image51.wmf"/><Relationship Id="rId4" Type="http://schemas.openxmlformats.org/officeDocument/2006/relationships/image" Target="../media/image48.wmf"/><Relationship Id="rId9" Type="http://schemas.openxmlformats.org/officeDocument/2006/relationships/oleObject" Target="../embeddings/oleObject7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oleObject" Target="../embeddings/oleObject79.bin"/><Relationship Id="rId18" Type="http://schemas.openxmlformats.org/officeDocument/2006/relationships/image" Target="../media/image59.wmf"/><Relationship Id="rId26" Type="http://schemas.openxmlformats.org/officeDocument/2006/relationships/slide" Target="slide22.xml"/><Relationship Id="rId3" Type="http://schemas.openxmlformats.org/officeDocument/2006/relationships/oleObject" Target="../embeddings/oleObject74.bin"/><Relationship Id="rId21" Type="http://schemas.openxmlformats.org/officeDocument/2006/relationships/slide" Target="slide17.xml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56.wmf"/><Relationship Id="rId17" Type="http://schemas.openxmlformats.org/officeDocument/2006/relationships/oleObject" Target="../embeddings/oleObject81.bin"/><Relationship Id="rId25" Type="http://schemas.openxmlformats.org/officeDocument/2006/relationships/slide" Target="slide21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8.wmf"/><Relationship Id="rId20" Type="http://schemas.openxmlformats.org/officeDocument/2006/relationships/slide" Target="slide1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78.bin"/><Relationship Id="rId24" Type="http://schemas.openxmlformats.org/officeDocument/2006/relationships/slide" Target="slide20.xml"/><Relationship Id="rId5" Type="http://schemas.openxmlformats.org/officeDocument/2006/relationships/oleObject" Target="../embeddings/oleObject75.bin"/><Relationship Id="rId15" Type="http://schemas.openxmlformats.org/officeDocument/2006/relationships/oleObject" Target="../embeddings/oleObject80.bin"/><Relationship Id="rId23" Type="http://schemas.openxmlformats.org/officeDocument/2006/relationships/slide" Target="slide19.xml"/><Relationship Id="rId10" Type="http://schemas.openxmlformats.org/officeDocument/2006/relationships/image" Target="../media/image55.wmf"/><Relationship Id="rId19" Type="http://schemas.openxmlformats.org/officeDocument/2006/relationships/slide" Target="slide15.xml"/><Relationship Id="rId4" Type="http://schemas.openxmlformats.org/officeDocument/2006/relationships/image" Target="../media/image52.wmf"/><Relationship Id="rId9" Type="http://schemas.openxmlformats.org/officeDocument/2006/relationships/oleObject" Target="../embeddings/oleObject77.bin"/><Relationship Id="rId14" Type="http://schemas.openxmlformats.org/officeDocument/2006/relationships/image" Target="../media/image57.wmf"/><Relationship Id="rId22" Type="http://schemas.openxmlformats.org/officeDocument/2006/relationships/slide" Target="slide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7" Type="http://schemas.openxmlformats.org/officeDocument/2006/relationships/slide" Target="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60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3.wmf"/><Relationship Id="rId5" Type="http://schemas.openxmlformats.org/officeDocument/2006/relationships/oleObject" Target="../embeddings/oleObject85.bin"/><Relationship Id="rId4" Type="http://schemas.openxmlformats.org/officeDocument/2006/relationships/image" Target="../media/image62.wmf"/><Relationship Id="rId9" Type="http://schemas.openxmlformats.org/officeDocument/2006/relationships/slide" Target="slide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87.bin"/><Relationship Id="rId7" Type="http://schemas.openxmlformats.org/officeDocument/2006/relationships/oleObject" Target="../embeddings/oleObject8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88.bin"/><Relationship Id="rId4" Type="http://schemas.openxmlformats.org/officeDocument/2006/relationships/image" Target="../media/image65.wmf"/><Relationship Id="rId9" Type="http://schemas.openxmlformats.org/officeDocument/2006/relationships/slide" Target="sl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7" Type="http://schemas.openxmlformats.org/officeDocument/2006/relationships/slide" Target="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91.bin"/><Relationship Id="rId4" Type="http://schemas.openxmlformats.org/officeDocument/2006/relationships/image" Target="../media/image68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oleObject" Target="../embeddings/oleObject92.bin"/><Relationship Id="rId7" Type="http://schemas.openxmlformats.org/officeDocument/2006/relationships/oleObject" Target="../embeddings/oleObject9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93.bin"/><Relationship Id="rId4" Type="http://schemas.openxmlformats.org/officeDocument/2006/relationships/image" Target="../media/image70.wmf"/><Relationship Id="rId9" Type="http://schemas.openxmlformats.org/officeDocument/2006/relationships/slide" Target="slide1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oleObject" Target="../embeddings/oleObject95.bin"/><Relationship Id="rId7" Type="http://schemas.openxmlformats.org/officeDocument/2006/relationships/oleObject" Target="../embeddings/oleObject9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96.bin"/><Relationship Id="rId4" Type="http://schemas.openxmlformats.org/officeDocument/2006/relationships/image" Target="../media/image73.wmf"/><Relationship Id="rId9" Type="http://schemas.openxmlformats.org/officeDocument/2006/relationships/slide" Target="slide1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oleObject" Target="../embeddings/oleObject98.bin"/><Relationship Id="rId7" Type="http://schemas.openxmlformats.org/officeDocument/2006/relationships/oleObject" Target="../embeddings/oleObject10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76.wmf"/><Relationship Id="rId9" Type="http://schemas.openxmlformats.org/officeDocument/2006/relationships/slide" Target="slide1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oleObject" Target="../embeddings/oleObject101.bin"/><Relationship Id="rId7" Type="http://schemas.openxmlformats.org/officeDocument/2006/relationships/oleObject" Target="../embeddings/oleObject10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102.bin"/><Relationship Id="rId4" Type="http://schemas.openxmlformats.org/officeDocument/2006/relationships/image" Target="../media/image79.wmf"/><Relationship Id="rId9" Type="http://schemas.openxmlformats.org/officeDocument/2006/relationships/slide" Target="slide1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image" Target="../media/image84.wmf"/><Relationship Id="rId3" Type="http://schemas.openxmlformats.org/officeDocument/2006/relationships/oleObject" Target="../embeddings/oleObject104.bin"/><Relationship Id="rId7" Type="http://schemas.openxmlformats.org/officeDocument/2006/relationships/slide" Target="slide17.xml"/><Relationship Id="rId12" Type="http://schemas.openxmlformats.org/officeDocument/2006/relationships/oleObject" Target="../embeddings/oleObject106.bin"/><Relationship Id="rId17" Type="http://schemas.openxmlformats.org/officeDocument/2006/relationships/image" Target="../media/image8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8.bin"/><Relationship Id="rId1" Type="http://schemas.openxmlformats.org/officeDocument/2006/relationships/vmlDrawing" Target="../drawings/vmlDrawing17.vml"/><Relationship Id="rId6" Type="http://schemas.openxmlformats.org/officeDocument/2006/relationships/slide" Target="slide16.xml"/><Relationship Id="rId11" Type="http://schemas.openxmlformats.org/officeDocument/2006/relationships/image" Target="../media/image83.wmf"/><Relationship Id="rId5" Type="http://schemas.openxmlformats.org/officeDocument/2006/relationships/slide" Target="slide15.xml"/><Relationship Id="rId15" Type="http://schemas.openxmlformats.org/officeDocument/2006/relationships/image" Target="../media/image85.wmf"/><Relationship Id="rId10" Type="http://schemas.openxmlformats.org/officeDocument/2006/relationships/oleObject" Target="../embeddings/oleObject105.bin"/><Relationship Id="rId4" Type="http://schemas.openxmlformats.org/officeDocument/2006/relationships/image" Target="../media/image82.wmf"/><Relationship Id="rId9" Type="http://schemas.openxmlformats.org/officeDocument/2006/relationships/slide" Target="slide19.xml"/><Relationship Id="rId14" Type="http://schemas.openxmlformats.org/officeDocument/2006/relationships/oleObject" Target="../embeddings/oleObject107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1.bin"/><Relationship Id="rId13" Type="http://schemas.openxmlformats.org/officeDocument/2006/relationships/image" Target="../media/image91.wmf"/><Relationship Id="rId3" Type="http://schemas.openxmlformats.org/officeDocument/2006/relationships/oleObject" Target="../embeddings/oleObject109.bin"/><Relationship Id="rId7" Type="http://schemas.openxmlformats.org/officeDocument/2006/relationships/image" Target="../media/image88.wmf"/><Relationship Id="rId12" Type="http://schemas.openxmlformats.org/officeDocument/2006/relationships/oleObject" Target="../embeddings/oleObject1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10.bin"/><Relationship Id="rId11" Type="http://schemas.openxmlformats.org/officeDocument/2006/relationships/image" Target="../media/image90.wmf"/><Relationship Id="rId5" Type="http://schemas.openxmlformats.org/officeDocument/2006/relationships/slide" Target="slide23.xml"/><Relationship Id="rId15" Type="http://schemas.openxmlformats.org/officeDocument/2006/relationships/image" Target="../media/image92.wmf"/><Relationship Id="rId10" Type="http://schemas.openxmlformats.org/officeDocument/2006/relationships/oleObject" Target="../embeddings/oleObject112.bin"/><Relationship Id="rId4" Type="http://schemas.openxmlformats.org/officeDocument/2006/relationships/image" Target="../media/image87.wmf"/><Relationship Id="rId9" Type="http://schemas.openxmlformats.org/officeDocument/2006/relationships/image" Target="../media/image89.wmf"/><Relationship Id="rId14" Type="http://schemas.openxmlformats.org/officeDocument/2006/relationships/oleObject" Target="../embeddings/oleObject114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wmf"/><Relationship Id="rId13" Type="http://schemas.openxmlformats.org/officeDocument/2006/relationships/oleObject" Target="../embeddings/oleObject120.bin"/><Relationship Id="rId3" Type="http://schemas.openxmlformats.org/officeDocument/2006/relationships/oleObject" Target="../embeddings/oleObject115.bin"/><Relationship Id="rId7" Type="http://schemas.openxmlformats.org/officeDocument/2006/relationships/oleObject" Target="../embeddings/oleObject117.bin"/><Relationship Id="rId12" Type="http://schemas.openxmlformats.org/officeDocument/2006/relationships/image" Target="../media/image9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94.wmf"/><Relationship Id="rId11" Type="http://schemas.openxmlformats.org/officeDocument/2006/relationships/oleObject" Target="../embeddings/oleObject119.bin"/><Relationship Id="rId5" Type="http://schemas.openxmlformats.org/officeDocument/2006/relationships/oleObject" Target="../embeddings/oleObject116.bin"/><Relationship Id="rId15" Type="http://schemas.openxmlformats.org/officeDocument/2006/relationships/slide" Target="slide23.xml"/><Relationship Id="rId10" Type="http://schemas.openxmlformats.org/officeDocument/2006/relationships/image" Target="../media/image96.wmf"/><Relationship Id="rId4" Type="http://schemas.openxmlformats.org/officeDocument/2006/relationships/image" Target="../media/image93.wmf"/><Relationship Id="rId9" Type="http://schemas.openxmlformats.org/officeDocument/2006/relationships/oleObject" Target="../embeddings/oleObject118.bin"/><Relationship Id="rId14" Type="http://schemas.openxmlformats.org/officeDocument/2006/relationships/image" Target="../media/image92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13" Type="http://schemas.openxmlformats.org/officeDocument/2006/relationships/oleObject" Target="../embeddings/oleObject126.bin"/><Relationship Id="rId3" Type="http://schemas.openxmlformats.org/officeDocument/2006/relationships/oleObject" Target="../embeddings/oleObject121.bin"/><Relationship Id="rId7" Type="http://schemas.openxmlformats.org/officeDocument/2006/relationships/oleObject" Target="../embeddings/oleObject123.bin"/><Relationship Id="rId12" Type="http://schemas.openxmlformats.org/officeDocument/2006/relationships/image" Target="../media/image9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99.wmf"/><Relationship Id="rId11" Type="http://schemas.openxmlformats.org/officeDocument/2006/relationships/oleObject" Target="../embeddings/oleObject125.bin"/><Relationship Id="rId5" Type="http://schemas.openxmlformats.org/officeDocument/2006/relationships/oleObject" Target="../embeddings/oleObject122.bin"/><Relationship Id="rId15" Type="http://schemas.openxmlformats.org/officeDocument/2006/relationships/slide" Target="slide23.xml"/><Relationship Id="rId10" Type="http://schemas.openxmlformats.org/officeDocument/2006/relationships/image" Target="../media/image101.wmf"/><Relationship Id="rId4" Type="http://schemas.openxmlformats.org/officeDocument/2006/relationships/image" Target="../media/image98.wmf"/><Relationship Id="rId9" Type="http://schemas.openxmlformats.org/officeDocument/2006/relationships/oleObject" Target="../embeddings/oleObject124.bin"/><Relationship Id="rId14" Type="http://schemas.openxmlformats.org/officeDocument/2006/relationships/image" Target="../media/image102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wmf"/><Relationship Id="rId13" Type="http://schemas.openxmlformats.org/officeDocument/2006/relationships/oleObject" Target="../embeddings/oleObject132.bin"/><Relationship Id="rId3" Type="http://schemas.openxmlformats.org/officeDocument/2006/relationships/oleObject" Target="../embeddings/oleObject127.bin"/><Relationship Id="rId7" Type="http://schemas.openxmlformats.org/officeDocument/2006/relationships/oleObject" Target="../embeddings/oleObject129.bin"/><Relationship Id="rId12" Type="http://schemas.openxmlformats.org/officeDocument/2006/relationships/image" Target="../media/image9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04.wmf"/><Relationship Id="rId11" Type="http://schemas.openxmlformats.org/officeDocument/2006/relationships/oleObject" Target="../embeddings/oleObject131.bin"/><Relationship Id="rId5" Type="http://schemas.openxmlformats.org/officeDocument/2006/relationships/oleObject" Target="../embeddings/oleObject128.bin"/><Relationship Id="rId15" Type="http://schemas.openxmlformats.org/officeDocument/2006/relationships/slide" Target="slide23.xml"/><Relationship Id="rId10" Type="http://schemas.openxmlformats.org/officeDocument/2006/relationships/image" Target="../media/image106.wmf"/><Relationship Id="rId4" Type="http://schemas.openxmlformats.org/officeDocument/2006/relationships/image" Target="../media/image103.wmf"/><Relationship Id="rId9" Type="http://schemas.openxmlformats.org/officeDocument/2006/relationships/oleObject" Target="../embeddings/oleObject130.bin"/><Relationship Id="rId14" Type="http://schemas.openxmlformats.org/officeDocument/2006/relationships/image" Target="../media/image107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wmf"/><Relationship Id="rId13" Type="http://schemas.openxmlformats.org/officeDocument/2006/relationships/oleObject" Target="../embeddings/oleObject138.bin"/><Relationship Id="rId3" Type="http://schemas.openxmlformats.org/officeDocument/2006/relationships/oleObject" Target="../embeddings/oleObject133.bin"/><Relationship Id="rId7" Type="http://schemas.openxmlformats.org/officeDocument/2006/relationships/oleObject" Target="../embeddings/oleObject135.bin"/><Relationship Id="rId12" Type="http://schemas.openxmlformats.org/officeDocument/2006/relationships/image" Target="../media/image9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09.wmf"/><Relationship Id="rId11" Type="http://schemas.openxmlformats.org/officeDocument/2006/relationships/oleObject" Target="../embeddings/oleObject137.bin"/><Relationship Id="rId5" Type="http://schemas.openxmlformats.org/officeDocument/2006/relationships/oleObject" Target="../embeddings/oleObject134.bin"/><Relationship Id="rId15" Type="http://schemas.openxmlformats.org/officeDocument/2006/relationships/slide" Target="slide23.xml"/><Relationship Id="rId10" Type="http://schemas.openxmlformats.org/officeDocument/2006/relationships/image" Target="../media/image106.wmf"/><Relationship Id="rId4" Type="http://schemas.openxmlformats.org/officeDocument/2006/relationships/image" Target="../media/image108.wmf"/><Relationship Id="rId9" Type="http://schemas.openxmlformats.org/officeDocument/2006/relationships/oleObject" Target="../embeddings/oleObject136.bin"/><Relationship Id="rId14" Type="http://schemas.openxmlformats.org/officeDocument/2006/relationships/image" Target="../media/image107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wmf"/><Relationship Id="rId3" Type="http://schemas.openxmlformats.org/officeDocument/2006/relationships/oleObject" Target="../embeddings/oleObject139.bin"/><Relationship Id="rId7" Type="http://schemas.openxmlformats.org/officeDocument/2006/relationships/oleObject" Target="../embeddings/oleObject141.bin"/><Relationship Id="rId12" Type="http://schemas.openxmlformats.org/officeDocument/2006/relationships/image" Target="../media/image11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12.wmf"/><Relationship Id="rId11" Type="http://schemas.openxmlformats.org/officeDocument/2006/relationships/oleObject" Target="../embeddings/oleObject143.bin"/><Relationship Id="rId5" Type="http://schemas.openxmlformats.org/officeDocument/2006/relationships/oleObject" Target="../embeddings/oleObject140.bin"/><Relationship Id="rId10" Type="http://schemas.openxmlformats.org/officeDocument/2006/relationships/image" Target="../media/image114.wmf"/><Relationship Id="rId4" Type="http://schemas.openxmlformats.org/officeDocument/2006/relationships/image" Target="../media/image111.wmf"/><Relationship Id="rId9" Type="http://schemas.openxmlformats.org/officeDocument/2006/relationships/oleObject" Target="../embeddings/oleObject142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3" Type="http://schemas.openxmlformats.org/officeDocument/2006/relationships/oleObject" Target="../embeddings/oleObject144.bin"/><Relationship Id="rId7" Type="http://schemas.openxmlformats.org/officeDocument/2006/relationships/oleObject" Target="../embeddings/oleObject146.bin"/><Relationship Id="rId12" Type="http://schemas.openxmlformats.org/officeDocument/2006/relationships/image" Target="../media/image11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14.wmf"/><Relationship Id="rId11" Type="http://schemas.openxmlformats.org/officeDocument/2006/relationships/oleObject" Target="../embeddings/oleObject148.bin"/><Relationship Id="rId5" Type="http://schemas.openxmlformats.org/officeDocument/2006/relationships/oleObject" Target="../embeddings/oleObject145.bin"/><Relationship Id="rId10" Type="http://schemas.openxmlformats.org/officeDocument/2006/relationships/image" Target="../media/image117.emf"/><Relationship Id="rId4" Type="http://schemas.openxmlformats.org/officeDocument/2006/relationships/image" Target="../media/image116.wmf"/><Relationship Id="rId9" Type="http://schemas.openxmlformats.org/officeDocument/2006/relationships/oleObject" Target="../embeddings/oleObject147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3" Type="http://schemas.openxmlformats.org/officeDocument/2006/relationships/oleObject" Target="../embeddings/oleObject149.bin"/><Relationship Id="rId7" Type="http://schemas.openxmlformats.org/officeDocument/2006/relationships/oleObject" Target="../embeddings/oleObject151.bin"/><Relationship Id="rId12" Type="http://schemas.openxmlformats.org/officeDocument/2006/relationships/image" Target="../media/image11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14.wmf"/><Relationship Id="rId11" Type="http://schemas.openxmlformats.org/officeDocument/2006/relationships/oleObject" Target="../embeddings/oleObject153.bin"/><Relationship Id="rId5" Type="http://schemas.openxmlformats.org/officeDocument/2006/relationships/oleObject" Target="../embeddings/oleObject150.bin"/><Relationship Id="rId10" Type="http://schemas.openxmlformats.org/officeDocument/2006/relationships/image" Target="../media/image120.wmf"/><Relationship Id="rId4" Type="http://schemas.openxmlformats.org/officeDocument/2006/relationships/image" Target="../media/image119.emf"/><Relationship Id="rId9" Type="http://schemas.openxmlformats.org/officeDocument/2006/relationships/oleObject" Target="../embeddings/oleObject152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3" Type="http://schemas.openxmlformats.org/officeDocument/2006/relationships/oleObject" Target="../embeddings/oleObject154.bin"/><Relationship Id="rId7" Type="http://schemas.openxmlformats.org/officeDocument/2006/relationships/oleObject" Target="../embeddings/oleObject156.bin"/><Relationship Id="rId12" Type="http://schemas.openxmlformats.org/officeDocument/2006/relationships/image" Target="../media/image12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14.wmf"/><Relationship Id="rId11" Type="http://schemas.openxmlformats.org/officeDocument/2006/relationships/oleObject" Target="../embeddings/oleObject158.bin"/><Relationship Id="rId5" Type="http://schemas.openxmlformats.org/officeDocument/2006/relationships/oleObject" Target="../embeddings/oleObject155.bin"/><Relationship Id="rId10" Type="http://schemas.openxmlformats.org/officeDocument/2006/relationships/image" Target="../media/image113.wmf"/><Relationship Id="rId4" Type="http://schemas.openxmlformats.org/officeDocument/2006/relationships/image" Target="../media/image121.emf"/><Relationship Id="rId9" Type="http://schemas.openxmlformats.org/officeDocument/2006/relationships/oleObject" Target="../embeddings/oleObject157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wmf"/><Relationship Id="rId13" Type="http://schemas.openxmlformats.org/officeDocument/2006/relationships/slide" Target="slide35.xml"/><Relationship Id="rId3" Type="http://schemas.openxmlformats.org/officeDocument/2006/relationships/oleObject" Target="../embeddings/oleObject159.bin"/><Relationship Id="rId7" Type="http://schemas.openxmlformats.org/officeDocument/2006/relationships/oleObject" Target="../embeddings/oleObject161.bin"/><Relationship Id="rId12" Type="http://schemas.openxmlformats.org/officeDocument/2006/relationships/slide" Target="slide36.xml"/><Relationship Id="rId17" Type="http://schemas.openxmlformats.org/officeDocument/2006/relationships/slide" Target="slide39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27.wmf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24.wmf"/><Relationship Id="rId11" Type="http://schemas.openxmlformats.org/officeDocument/2006/relationships/slide" Target="slide34.xml"/><Relationship Id="rId5" Type="http://schemas.openxmlformats.org/officeDocument/2006/relationships/oleObject" Target="../embeddings/oleObject160.bin"/><Relationship Id="rId15" Type="http://schemas.openxmlformats.org/officeDocument/2006/relationships/oleObject" Target="../embeddings/oleObject163.bin"/><Relationship Id="rId10" Type="http://schemas.openxmlformats.org/officeDocument/2006/relationships/image" Target="../media/image126.wmf"/><Relationship Id="rId4" Type="http://schemas.openxmlformats.org/officeDocument/2006/relationships/image" Target="../media/image123.wmf"/><Relationship Id="rId9" Type="http://schemas.openxmlformats.org/officeDocument/2006/relationships/oleObject" Target="../embeddings/oleObject162.bin"/><Relationship Id="rId14" Type="http://schemas.openxmlformats.org/officeDocument/2006/relationships/slide" Target="slide3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6.bin"/><Relationship Id="rId13" Type="http://schemas.openxmlformats.org/officeDocument/2006/relationships/image" Target="../media/image132.wmf"/><Relationship Id="rId3" Type="http://schemas.openxmlformats.org/officeDocument/2006/relationships/oleObject" Target="../embeddings/oleObject164.bin"/><Relationship Id="rId7" Type="http://schemas.openxmlformats.org/officeDocument/2006/relationships/slide" Target="slide33.xml"/><Relationship Id="rId12" Type="http://schemas.openxmlformats.org/officeDocument/2006/relationships/oleObject" Target="../embeddings/oleObject16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29.wmf"/><Relationship Id="rId11" Type="http://schemas.openxmlformats.org/officeDocument/2006/relationships/image" Target="../media/image131.wmf"/><Relationship Id="rId5" Type="http://schemas.openxmlformats.org/officeDocument/2006/relationships/oleObject" Target="../embeddings/oleObject165.bin"/><Relationship Id="rId10" Type="http://schemas.openxmlformats.org/officeDocument/2006/relationships/oleObject" Target="../embeddings/oleObject167.bin"/><Relationship Id="rId4" Type="http://schemas.openxmlformats.org/officeDocument/2006/relationships/image" Target="../media/image128.wmf"/><Relationship Id="rId9" Type="http://schemas.openxmlformats.org/officeDocument/2006/relationships/image" Target="../media/image130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1.bin"/><Relationship Id="rId13" Type="http://schemas.openxmlformats.org/officeDocument/2006/relationships/image" Target="../media/image137.wmf"/><Relationship Id="rId3" Type="http://schemas.openxmlformats.org/officeDocument/2006/relationships/oleObject" Target="../embeddings/oleObject169.bin"/><Relationship Id="rId7" Type="http://schemas.openxmlformats.org/officeDocument/2006/relationships/slide" Target="slide33.xml"/><Relationship Id="rId12" Type="http://schemas.openxmlformats.org/officeDocument/2006/relationships/oleObject" Target="../embeddings/oleObject1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34.wmf"/><Relationship Id="rId11" Type="http://schemas.openxmlformats.org/officeDocument/2006/relationships/image" Target="../media/image136.wmf"/><Relationship Id="rId5" Type="http://schemas.openxmlformats.org/officeDocument/2006/relationships/oleObject" Target="../embeddings/oleObject170.bin"/><Relationship Id="rId10" Type="http://schemas.openxmlformats.org/officeDocument/2006/relationships/oleObject" Target="../embeddings/oleObject172.bin"/><Relationship Id="rId4" Type="http://schemas.openxmlformats.org/officeDocument/2006/relationships/image" Target="../media/image133.wmf"/><Relationship Id="rId9" Type="http://schemas.openxmlformats.org/officeDocument/2006/relationships/image" Target="../media/image135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wmf"/><Relationship Id="rId3" Type="http://schemas.openxmlformats.org/officeDocument/2006/relationships/oleObject" Target="../embeddings/oleObject174.bin"/><Relationship Id="rId7" Type="http://schemas.openxmlformats.org/officeDocument/2006/relationships/oleObject" Target="../embeddings/oleObject17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39.wmf"/><Relationship Id="rId11" Type="http://schemas.openxmlformats.org/officeDocument/2006/relationships/slide" Target="slide33.xml"/><Relationship Id="rId5" Type="http://schemas.openxmlformats.org/officeDocument/2006/relationships/oleObject" Target="../embeddings/oleObject175.bin"/><Relationship Id="rId10" Type="http://schemas.openxmlformats.org/officeDocument/2006/relationships/image" Target="../media/image141.wmf"/><Relationship Id="rId4" Type="http://schemas.openxmlformats.org/officeDocument/2006/relationships/image" Target="../media/image138.wmf"/><Relationship Id="rId9" Type="http://schemas.openxmlformats.org/officeDocument/2006/relationships/oleObject" Target="../embeddings/oleObject177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wmf"/><Relationship Id="rId3" Type="http://schemas.openxmlformats.org/officeDocument/2006/relationships/oleObject" Target="../embeddings/oleObject178.bin"/><Relationship Id="rId7" Type="http://schemas.openxmlformats.org/officeDocument/2006/relationships/oleObject" Target="../embeddings/oleObject18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39.wmf"/><Relationship Id="rId5" Type="http://schemas.openxmlformats.org/officeDocument/2006/relationships/oleObject" Target="../embeddings/oleObject179.bin"/><Relationship Id="rId4" Type="http://schemas.openxmlformats.org/officeDocument/2006/relationships/image" Target="../media/image138.wmf"/><Relationship Id="rId9" Type="http://schemas.openxmlformats.org/officeDocument/2006/relationships/slide" Target="slide3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wmf"/><Relationship Id="rId13" Type="http://schemas.openxmlformats.org/officeDocument/2006/relationships/image" Target="../media/image146.wmf"/><Relationship Id="rId3" Type="http://schemas.openxmlformats.org/officeDocument/2006/relationships/oleObject" Target="../embeddings/oleObject181.bin"/><Relationship Id="rId7" Type="http://schemas.openxmlformats.org/officeDocument/2006/relationships/oleObject" Target="../embeddings/oleObject183.bin"/><Relationship Id="rId12" Type="http://schemas.openxmlformats.org/officeDocument/2006/relationships/oleObject" Target="../embeddings/oleObject18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43.wmf"/><Relationship Id="rId11" Type="http://schemas.openxmlformats.org/officeDocument/2006/relationships/slide" Target="slide33.xml"/><Relationship Id="rId5" Type="http://schemas.openxmlformats.org/officeDocument/2006/relationships/oleObject" Target="../embeddings/oleObject182.bin"/><Relationship Id="rId10" Type="http://schemas.openxmlformats.org/officeDocument/2006/relationships/image" Target="../media/image145.wmf"/><Relationship Id="rId4" Type="http://schemas.openxmlformats.org/officeDocument/2006/relationships/image" Target="../media/image142.wmf"/><Relationship Id="rId9" Type="http://schemas.openxmlformats.org/officeDocument/2006/relationships/oleObject" Target="../embeddings/oleObject184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w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87.bin"/><Relationship Id="rId12" Type="http://schemas.openxmlformats.org/officeDocument/2006/relationships/image" Target="../media/image149.wmf"/><Relationship Id="rId2" Type="http://schemas.openxmlformats.org/officeDocument/2006/relationships/tags" Target="../tags/tag3.xml"/><Relationship Id="rId1" Type="http://schemas.openxmlformats.org/officeDocument/2006/relationships/vmlDrawing" Target="../drawings/vmlDrawing33.vml"/><Relationship Id="rId6" Type="http://schemas.openxmlformats.org/officeDocument/2006/relationships/slide" Target="slide33.xml"/><Relationship Id="rId11" Type="http://schemas.openxmlformats.org/officeDocument/2006/relationships/oleObject" Target="../embeddings/oleObject189.bin"/><Relationship Id="rId5" Type="http://schemas.openxmlformats.org/officeDocument/2006/relationships/image" Target="../media/image127.wmf"/><Relationship Id="rId10" Type="http://schemas.openxmlformats.org/officeDocument/2006/relationships/image" Target="../media/image148.wmf"/><Relationship Id="rId4" Type="http://schemas.openxmlformats.org/officeDocument/2006/relationships/oleObject" Target="../embeddings/oleObject186.bin"/><Relationship Id="rId9" Type="http://schemas.openxmlformats.org/officeDocument/2006/relationships/oleObject" Target="../embeddings/oleObject188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8"/>
          <p:cNvGraphicFramePr>
            <a:graphicFrameLocks noChangeAspect="1"/>
          </p:cNvGraphicFramePr>
          <p:nvPr/>
        </p:nvGraphicFramePr>
        <p:xfrm>
          <a:off x="3276600" y="19685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Equation" r:id="rId4" imgW="914400" imgH="198720" progId="Equation.DSMT4">
                  <p:embed/>
                </p:oleObj>
              </mc:Choice>
              <mc:Fallback>
                <p:oleObj name="Equation" r:id="rId4" imgW="914400" imgH="19872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968500"/>
                        <a:ext cx="9144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2104587" y="1928802"/>
            <a:ext cx="4968875" cy="944555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Exact</a:t>
            </a: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Values of Trigonometric Ratios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483656" y="6330806"/>
            <a:ext cx="4176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n-ea"/>
                <a:cs typeface="+mn-cs"/>
              </a:defRPr>
            </a:lvl9pPr>
          </a:lstStyle>
          <a:p>
            <a:r>
              <a:rPr lang="en-GB" sz="1600" dirty="0">
                <a:effectLst/>
              </a:rPr>
              <a:t>© </a:t>
            </a:r>
            <a:r>
              <a:rPr lang="en-GB" sz="1600" dirty="0" smtClean="0">
                <a:effectLst/>
              </a:rPr>
              <a:t>P</a:t>
            </a:r>
            <a:r>
              <a:rPr lang="en-GB" sz="1600" dirty="0">
                <a:effectLst/>
              </a:rPr>
              <a:t>. </a:t>
            </a:r>
            <a:r>
              <a:rPr lang="en-GB" sz="1600" smtClean="0">
                <a:effectLst/>
              </a:rPr>
              <a:t>A. Hunt</a:t>
            </a:r>
            <a:endParaRPr lang="en-GB" sz="1600" dirty="0">
              <a:effectLst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8463" y="1974326"/>
            <a:ext cx="8415337" cy="28083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GB">
              <a:effectLst/>
            </a:endParaRPr>
          </a:p>
        </p:txBody>
      </p:sp>
      <p:sp>
        <p:nvSpPr>
          <p:cNvPr id="3075" name="TextBox 3"/>
          <p:cNvSpPr txBox="1">
            <a:spLocks noChangeArrowheads="1"/>
          </p:cNvSpPr>
          <p:nvPr/>
        </p:nvSpPr>
        <p:spPr bwMode="auto">
          <a:xfrm>
            <a:off x="1000125" y="714375"/>
            <a:ext cx="2643188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GB" sz="1800" u="sng">
                <a:solidFill>
                  <a:schemeClr val="tx1"/>
                </a:solidFill>
                <a:effectLst/>
              </a:rPr>
              <a:t>Lesson Objectives:</a:t>
            </a:r>
          </a:p>
        </p:txBody>
      </p:sp>
      <p:sp>
        <p:nvSpPr>
          <p:cNvPr id="3076" name="TextBox 5"/>
          <p:cNvSpPr txBox="1">
            <a:spLocks noChangeArrowheads="1"/>
          </p:cNvSpPr>
          <p:nvPr/>
        </p:nvSpPr>
        <p:spPr bwMode="auto">
          <a:xfrm>
            <a:off x="527050" y="2162473"/>
            <a:ext cx="8143875" cy="2400657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anchor="b">
            <a:spAutoFit/>
          </a:bodyPr>
          <a:lstStyle>
            <a:lvl1pPr marL="457200" indent="-457200" eaLnBrk="0" hangingPunct="0">
              <a:defRPr sz="2400">
                <a:solidFill>
                  <a:schemeClr val="tx2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buFontTx/>
              <a:buAutoNum type="arabicPeriod"/>
            </a:pPr>
            <a:r>
              <a:rPr lang="en-GB" sz="2000" dirty="0" smtClean="0">
                <a:effectLst/>
              </a:rPr>
              <a:t>To be able to deduce trig. ratios of 30, 45 and 60 degrees respectively.</a:t>
            </a:r>
          </a:p>
          <a:p>
            <a:pPr algn="l" eaLnBrk="1" hangingPunct="1">
              <a:buFontTx/>
              <a:buAutoNum type="arabicPeriod"/>
            </a:pPr>
            <a:r>
              <a:rPr lang="en-GB" sz="2000" dirty="0" smtClean="0">
                <a:effectLst/>
              </a:rPr>
              <a:t>To know the relationships </a:t>
            </a:r>
            <a:r>
              <a:rPr lang="en-GB" sz="2000" b="1" i="1" dirty="0" smtClean="0">
                <a:effectLst/>
                <a:latin typeface="Times New Roman" pitchFamily="18" charset="0"/>
                <a:cs typeface="Times New Roman" pitchFamily="18" charset="0"/>
              </a:rPr>
              <a:t>sin </a:t>
            </a:r>
            <a:r>
              <a:rPr lang="el-GR" sz="2000" b="1" i="1" dirty="0" smtClean="0">
                <a:effectLst/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GB" sz="2000" b="1" i="1" dirty="0" smtClean="0">
                <a:effectLst/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GB" sz="2000" b="1" i="1" dirty="0" err="1" smtClean="0">
                <a:effectLst/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GB" sz="2000" b="1" i="1" dirty="0" smtClean="0">
                <a:effectLst/>
                <a:latin typeface="Times New Roman" pitchFamily="18" charset="0"/>
                <a:cs typeface="Times New Roman" pitchFamily="18" charset="0"/>
              </a:rPr>
              <a:t> (90-</a:t>
            </a:r>
            <a:r>
              <a:rPr lang="el-GR" sz="2000" b="1" i="1" dirty="0" smtClean="0">
                <a:effectLst/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GB" sz="2000" b="1" i="1" dirty="0" smtClean="0"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GB" sz="2000" b="1" dirty="0" smtClean="0">
                <a:effectLst/>
              </a:rPr>
              <a:t> </a:t>
            </a:r>
            <a:r>
              <a:rPr lang="en-GB" sz="2000" dirty="0" smtClean="0">
                <a:effectLst/>
              </a:rPr>
              <a:t>and</a:t>
            </a:r>
            <a:r>
              <a:rPr lang="en-GB" sz="2000" b="1" dirty="0" smtClean="0">
                <a:effectLst/>
              </a:rPr>
              <a:t> </a:t>
            </a:r>
            <a:r>
              <a:rPr lang="en-GB" sz="2000" b="1" i="1" dirty="0" err="1" smtClean="0">
                <a:effectLst/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GB" sz="2000" b="1" i="1" dirty="0" smtClean="0">
                <a:effectLst/>
                <a:latin typeface="Times New Roman" pitchFamily="18" charset="0"/>
                <a:cs typeface="Times New Roman" pitchFamily="18" charset="0"/>
              </a:rPr>
              <a:t> θ = sin(90-</a:t>
            </a:r>
            <a:r>
              <a:rPr lang="el-GR" sz="2000" b="1" i="1" dirty="0" smtClean="0">
                <a:effectLst/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GB" sz="2000" b="1" i="1" dirty="0" smtClean="0"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GB" sz="2000" b="1" dirty="0" smtClean="0">
                <a:effectLst/>
              </a:rPr>
              <a:t>.</a:t>
            </a:r>
            <a:endParaRPr lang="en-GB" sz="2000" dirty="0">
              <a:effectLst/>
            </a:endParaRPr>
          </a:p>
          <a:p>
            <a:pPr algn="l" eaLnBrk="1" hangingPunct="1">
              <a:buFontTx/>
              <a:buAutoNum type="arabicPeriod"/>
            </a:pPr>
            <a:r>
              <a:rPr lang="en-GB" sz="2000" dirty="0" smtClean="0">
                <a:effectLst/>
              </a:rPr>
              <a:t>To be able to write trig. ratios as trig. ratios of acute angles.</a:t>
            </a:r>
          </a:p>
          <a:p>
            <a:pPr algn="l" eaLnBrk="1" hangingPunct="1">
              <a:buFontTx/>
              <a:buAutoNum type="arabicPeriod"/>
            </a:pPr>
            <a:r>
              <a:rPr lang="en-GB" sz="2000" dirty="0" smtClean="0">
                <a:effectLst/>
              </a:rPr>
              <a:t>To understand what is meant by ‘odd functions’ and ‘even functions’.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982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 bwMode="auto">
          <a:xfrm>
            <a:off x="1571604" y="1271346"/>
            <a:ext cx="6357982" cy="4714908"/>
          </a:xfrm>
          <a:prstGeom prst="rect">
            <a:avLst/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  <a:ln w="317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1842842" y="228804"/>
            <a:ext cx="5857916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 These Exact Values?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857356" y="1500174"/>
            <a:ext cx="5786478" cy="4214842"/>
          </a:xfrm>
          <a:prstGeom prst="rect">
            <a:avLst/>
          </a:prstGeom>
          <a:solidFill>
            <a:srgbClr val="FF0000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029260" y="1714484"/>
          <a:ext cx="5429288" cy="3857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3008"/>
                <a:gridCol w="857256"/>
                <a:gridCol w="857256"/>
                <a:gridCol w="857256"/>
                <a:gridCol w="857256"/>
                <a:gridCol w="857256"/>
              </a:tblGrid>
              <a:tr h="96441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90</a:t>
                      </a:r>
                      <a:endParaRPr lang="en-GB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180</a:t>
                      </a:r>
                      <a:endParaRPr lang="en-GB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270</a:t>
                      </a:r>
                      <a:endParaRPr lang="en-GB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360</a:t>
                      </a:r>
                      <a:endParaRPr lang="en-GB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964414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Sin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</a:rPr>
                        <a:t>-1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964414"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accent2"/>
                          </a:solidFill>
                        </a:rPr>
                        <a:t>Cos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accent2"/>
                          </a:solidFill>
                        </a:rPr>
                        <a:t>1</a:t>
                      </a:r>
                      <a:endParaRPr lang="en-GB" sz="240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accent2"/>
                          </a:solidFill>
                        </a:rPr>
                        <a:t>0</a:t>
                      </a:r>
                      <a:endParaRPr lang="en-GB" sz="240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accent2"/>
                          </a:solidFill>
                        </a:rPr>
                        <a:t>-1</a:t>
                      </a:r>
                      <a:endParaRPr lang="en-GB" sz="240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accent2"/>
                          </a:solidFill>
                        </a:rPr>
                        <a:t>0</a:t>
                      </a:r>
                      <a:endParaRPr lang="en-GB" sz="240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chemeClr val="accent2"/>
                          </a:solidFill>
                        </a:rPr>
                        <a:t>1</a:t>
                      </a:r>
                      <a:endParaRPr lang="en-GB" sz="240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964414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006600"/>
                          </a:solidFill>
                        </a:rPr>
                        <a:t>Tan</a:t>
                      </a:r>
                      <a:endParaRPr lang="en-GB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en-GB" sz="2400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>
                          <a:solidFill>
                            <a:srgbClr val="006600"/>
                          </a:solidFill>
                        </a:rPr>
                        <a:t>undefined</a:t>
                      </a:r>
                      <a:endParaRPr lang="en-GB" sz="1100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en-GB" sz="2400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>
                          <a:solidFill>
                            <a:srgbClr val="006600"/>
                          </a:solidFill>
                        </a:rPr>
                        <a:t>undefined</a:t>
                      </a:r>
                      <a:endParaRPr lang="en-GB" sz="2400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en-GB" sz="2400" dirty="0">
                        <a:solidFill>
                          <a:srgbClr val="00660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6" name="Rectangle 49"/>
          <p:cNvSpPr>
            <a:spLocks noChangeArrowheads="1"/>
          </p:cNvSpPr>
          <p:nvPr/>
        </p:nvSpPr>
        <p:spPr bwMode="auto">
          <a:xfrm>
            <a:off x="3214680" y="2685593"/>
            <a:ext cx="800332" cy="92869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27" name="Rectangle 49"/>
          <p:cNvSpPr>
            <a:spLocks noChangeArrowheads="1"/>
          </p:cNvSpPr>
          <p:nvPr/>
        </p:nvSpPr>
        <p:spPr bwMode="auto">
          <a:xfrm>
            <a:off x="4057421" y="2685592"/>
            <a:ext cx="800332" cy="92869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28" name="Rectangle 49"/>
          <p:cNvSpPr>
            <a:spLocks noChangeArrowheads="1"/>
          </p:cNvSpPr>
          <p:nvPr/>
        </p:nvSpPr>
        <p:spPr bwMode="auto">
          <a:xfrm>
            <a:off x="4914676" y="2685592"/>
            <a:ext cx="800332" cy="92869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5771932" y="2685592"/>
            <a:ext cx="800332" cy="92869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30" name="Rectangle 49"/>
          <p:cNvSpPr>
            <a:spLocks noChangeArrowheads="1"/>
          </p:cNvSpPr>
          <p:nvPr/>
        </p:nvSpPr>
        <p:spPr bwMode="auto">
          <a:xfrm>
            <a:off x="6629188" y="2672210"/>
            <a:ext cx="800332" cy="92869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31" name="Rectangle 49"/>
          <p:cNvSpPr>
            <a:spLocks noChangeArrowheads="1"/>
          </p:cNvSpPr>
          <p:nvPr/>
        </p:nvSpPr>
        <p:spPr bwMode="auto">
          <a:xfrm>
            <a:off x="3214678" y="3643314"/>
            <a:ext cx="800332" cy="92869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32" name="Rectangle 49"/>
          <p:cNvSpPr>
            <a:spLocks noChangeArrowheads="1"/>
          </p:cNvSpPr>
          <p:nvPr/>
        </p:nvSpPr>
        <p:spPr bwMode="auto">
          <a:xfrm>
            <a:off x="4057420" y="3643314"/>
            <a:ext cx="800332" cy="92869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33" name="Rectangle 49"/>
          <p:cNvSpPr>
            <a:spLocks noChangeArrowheads="1"/>
          </p:cNvSpPr>
          <p:nvPr/>
        </p:nvSpPr>
        <p:spPr bwMode="auto">
          <a:xfrm>
            <a:off x="4914676" y="3643314"/>
            <a:ext cx="800332" cy="92869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34" name="Rectangle 49"/>
          <p:cNvSpPr>
            <a:spLocks noChangeArrowheads="1"/>
          </p:cNvSpPr>
          <p:nvPr/>
        </p:nvSpPr>
        <p:spPr bwMode="auto">
          <a:xfrm>
            <a:off x="5770800" y="3643314"/>
            <a:ext cx="800332" cy="92869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35" name="Rectangle 49"/>
          <p:cNvSpPr>
            <a:spLocks noChangeArrowheads="1"/>
          </p:cNvSpPr>
          <p:nvPr/>
        </p:nvSpPr>
        <p:spPr bwMode="auto">
          <a:xfrm>
            <a:off x="6629188" y="3643314"/>
            <a:ext cx="800332" cy="92869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36" name="Rectangle 49"/>
          <p:cNvSpPr>
            <a:spLocks noChangeArrowheads="1"/>
          </p:cNvSpPr>
          <p:nvPr/>
        </p:nvSpPr>
        <p:spPr bwMode="auto">
          <a:xfrm>
            <a:off x="3214678" y="4614416"/>
            <a:ext cx="800332" cy="92869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37" name="Rectangle 49"/>
          <p:cNvSpPr>
            <a:spLocks noChangeArrowheads="1"/>
          </p:cNvSpPr>
          <p:nvPr/>
        </p:nvSpPr>
        <p:spPr bwMode="auto">
          <a:xfrm>
            <a:off x="4057420" y="4615550"/>
            <a:ext cx="800332" cy="92869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38" name="Rectangle 49"/>
          <p:cNvSpPr>
            <a:spLocks noChangeArrowheads="1"/>
          </p:cNvSpPr>
          <p:nvPr/>
        </p:nvSpPr>
        <p:spPr bwMode="auto">
          <a:xfrm>
            <a:off x="4914676" y="4628930"/>
            <a:ext cx="800332" cy="92869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39" name="Rectangle 49"/>
          <p:cNvSpPr>
            <a:spLocks noChangeArrowheads="1"/>
          </p:cNvSpPr>
          <p:nvPr/>
        </p:nvSpPr>
        <p:spPr bwMode="auto">
          <a:xfrm>
            <a:off x="5771932" y="4614416"/>
            <a:ext cx="800332" cy="92869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40" name="Rectangle 49"/>
          <p:cNvSpPr>
            <a:spLocks noChangeArrowheads="1"/>
          </p:cNvSpPr>
          <p:nvPr/>
        </p:nvSpPr>
        <p:spPr bwMode="auto">
          <a:xfrm>
            <a:off x="6629188" y="4602166"/>
            <a:ext cx="800332" cy="92869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26" grpId="1" animBg="1"/>
      <p:bldP spid="27" grpId="1" animBg="1"/>
      <p:bldP spid="28" grpId="1" animBg="1"/>
      <p:bldP spid="29" grpId="1" animBg="1"/>
      <p:bldP spid="30" grpId="1" animBg="1"/>
      <p:bldP spid="31" grpId="1" animBg="1"/>
      <p:bldP spid="32" grpId="1" animBg="1"/>
      <p:bldP spid="33" grpId="0" animBg="1"/>
      <p:bldP spid="34" grpId="1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285720" y="928670"/>
            <a:ext cx="8501122" cy="5643602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1842842" y="228804"/>
            <a:ext cx="5857916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Exact Values of Trig. Ratios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28662" y="1328270"/>
            <a:ext cx="3143272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000" dirty="0" smtClean="0">
                <a:effectLst/>
              </a:rPr>
              <a:t>Draw an </a:t>
            </a:r>
            <a:r>
              <a:rPr lang="en-GB" sz="2000" b="1" dirty="0" smtClean="0">
                <a:effectLst/>
              </a:rPr>
              <a:t>equilateral triangle</a:t>
            </a:r>
            <a:r>
              <a:rPr lang="en-GB" sz="2000" dirty="0" smtClean="0">
                <a:effectLst/>
              </a:rPr>
              <a:t> of side length 2. </a:t>
            </a:r>
            <a:endParaRPr lang="en-GB" sz="2000" dirty="0">
              <a:effectLst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57752" y="1342784"/>
            <a:ext cx="3143272" cy="707886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000" dirty="0" smtClean="0">
                <a:effectLst/>
              </a:rPr>
              <a:t>Draw  a </a:t>
            </a:r>
            <a:r>
              <a:rPr lang="en-GB" sz="2000" b="1" dirty="0" smtClean="0">
                <a:effectLst/>
              </a:rPr>
              <a:t>square</a:t>
            </a:r>
            <a:r>
              <a:rPr lang="en-GB" sz="2000" dirty="0" smtClean="0">
                <a:effectLst/>
              </a:rPr>
              <a:t> of side length 1.</a:t>
            </a:r>
            <a:endParaRPr lang="en-GB" sz="2000" dirty="0">
              <a:effectLst/>
            </a:endParaRPr>
          </a:p>
        </p:txBody>
      </p:sp>
      <p:sp>
        <p:nvSpPr>
          <p:cNvPr id="25" name="Isosceles Triangle 24"/>
          <p:cNvSpPr/>
          <p:nvPr/>
        </p:nvSpPr>
        <p:spPr bwMode="auto">
          <a:xfrm>
            <a:off x="1199900" y="2729134"/>
            <a:ext cx="2571768" cy="2071702"/>
          </a:xfrm>
          <a:prstGeom prst="triangl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 bwMode="auto">
          <a:xfrm>
            <a:off x="5315408" y="2714620"/>
            <a:ext cx="2214578" cy="2071702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2428860" y="5600658"/>
            <a:ext cx="4214842" cy="400110"/>
          </a:xfrm>
          <a:prstGeom prst="rect">
            <a:avLst/>
          </a:prstGeom>
          <a:solidFill>
            <a:srgbClr val="0066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000" dirty="0" smtClean="0">
                <a:effectLst/>
              </a:rPr>
              <a:t>Cut each shape in half as shown:</a:t>
            </a:r>
            <a:endParaRPr lang="en-GB" sz="2000" dirty="0">
              <a:effectLst/>
            </a:endParaRPr>
          </a:p>
        </p:txBody>
      </p:sp>
      <p:cxnSp>
        <p:nvCxnSpPr>
          <p:cNvPr id="29" name="Straight Connector 28"/>
          <p:cNvCxnSpPr/>
          <p:nvPr/>
        </p:nvCxnSpPr>
        <p:spPr bwMode="auto">
          <a:xfrm rot="16200000" flipH="1">
            <a:off x="1449933" y="3764985"/>
            <a:ext cx="2071702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5314276" y="2714620"/>
            <a:ext cx="2229092" cy="2071702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1399700" y="332452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57754" y="3314020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315012" y="4896161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15074" y="2201172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586910" y="3538839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857752" y="3571876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29588" y="4867133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38" grpId="0"/>
      <p:bldP spid="39" grpId="0"/>
      <p:bldP spid="40" grpId="0"/>
      <p:bldP spid="42" grpId="0"/>
      <p:bldP spid="43" grpId="0"/>
      <p:bldP spid="44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285720" y="928670"/>
            <a:ext cx="8501122" cy="5643602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1842842" y="228804"/>
            <a:ext cx="5857916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Exact Values of Trig. Ratios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5" name="Isosceles Triangle 24"/>
          <p:cNvSpPr/>
          <p:nvPr/>
        </p:nvSpPr>
        <p:spPr bwMode="auto">
          <a:xfrm>
            <a:off x="1214414" y="1586126"/>
            <a:ext cx="2571768" cy="2071702"/>
          </a:xfrm>
          <a:prstGeom prst="triangl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 bwMode="auto">
          <a:xfrm>
            <a:off x="5315408" y="1584994"/>
            <a:ext cx="2214578" cy="2071702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1857356" y="4572008"/>
            <a:ext cx="5214974" cy="707886"/>
          </a:xfrm>
          <a:prstGeom prst="rect">
            <a:avLst/>
          </a:prstGeom>
          <a:solidFill>
            <a:srgbClr val="660033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000" dirty="0" smtClean="0">
                <a:effectLst/>
              </a:rPr>
              <a:t>Now draw the shaded triangles separately and label all sides and angles.</a:t>
            </a:r>
            <a:endParaRPr lang="en-GB" sz="2000" dirty="0">
              <a:effectLst/>
            </a:endParaRPr>
          </a:p>
        </p:txBody>
      </p:sp>
      <p:cxnSp>
        <p:nvCxnSpPr>
          <p:cNvPr id="29" name="Straight Connector 28"/>
          <p:cNvCxnSpPr/>
          <p:nvPr/>
        </p:nvCxnSpPr>
        <p:spPr bwMode="auto">
          <a:xfrm rot="16200000" flipH="1">
            <a:off x="1449933" y="2635359"/>
            <a:ext cx="2071702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5314276" y="1584994"/>
            <a:ext cx="2229092" cy="2071702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1399700" y="2194899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57754" y="2184394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315012" y="376653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15074" y="1071546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586910" y="2395831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857752" y="2442250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29588" y="3737507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1</a:t>
            </a:r>
          </a:p>
        </p:txBody>
      </p:sp>
      <p:sp>
        <p:nvSpPr>
          <p:cNvPr id="18" name="Right Triangle 17"/>
          <p:cNvSpPr/>
          <p:nvPr/>
        </p:nvSpPr>
        <p:spPr bwMode="auto">
          <a:xfrm flipH="1">
            <a:off x="1214414" y="1600640"/>
            <a:ext cx="1285884" cy="2057188"/>
          </a:xfrm>
          <a:prstGeom prst="rtTriangle">
            <a:avLst/>
          </a:prstGeom>
          <a:solidFill>
            <a:srgbClr val="00B0F0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Triangle 18"/>
          <p:cNvSpPr/>
          <p:nvPr/>
        </p:nvSpPr>
        <p:spPr bwMode="auto">
          <a:xfrm rot="10800000" flipV="1">
            <a:off x="5314276" y="1586126"/>
            <a:ext cx="2214578" cy="2071702"/>
          </a:xfrm>
          <a:prstGeom prst="rtTriangle">
            <a:avLst/>
          </a:prstGeom>
          <a:solidFill>
            <a:srgbClr val="FF3399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285720" y="928670"/>
            <a:ext cx="8501122" cy="5643602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 bwMode="auto">
          <a:xfrm>
            <a:off x="3300630" y="3914552"/>
            <a:ext cx="4714908" cy="2500330"/>
          </a:xfrm>
          <a:prstGeom prst="rect">
            <a:avLst/>
          </a:prstGeom>
          <a:solidFill>
            <a:srgbClr val="FF0000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>
              <a:effectLst/>
            </a:endParaRP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1842842" y="228804"/>
            <a:ext cx="5857916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Exact Values of Trig. Ratios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7424" y="4372208"/>
            <a:ext cx="2286016" cy="1358454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000" dirty="0" smtClean="0">
                <a:effectLst/>
              </a:rPr>
              <a:t>Finally, use the triangles to deduce the values of:</a:t>
            </a:r>
            <a:endParaRPr lang="en-GB" sz="2000" dirty="0">
              <a:effectLst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57422" y="1824327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757022" y="3296629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415006" y="1982849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86512" y="3324525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effectLst/>
              </a:rPr>
              <a:t>1</a:t>
            </a:r>
          </a:p>
        </p:txBody>
      </p:sp>
      <p:sp>
        <p:nvSpPr>
          <p:cNvPr id="18" name="Right Triangle 17"/>
          <p:cNvSpPr/>
          <p:nvPr/>
        </p:nvSpPr>
        <p:spPr bwMode="auto">
          <a:xfrm flipH="1">
            <a:off x="2214546" y="1159762"/>
            <a:ext cx="1285884" cy="2057188"/>
          </a:xfrm>
          <a:prstGeom prst="rtTriangle">
            <a:avLst/>
          </a:prstGeom>
          <a:solidFill>
            <a:srgbClr val="00B0F0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Triangle 18"/>
          <p:cNvSpPr/>
          <p:nvPr/>
        </p:nvSpPr>
        <p:spPr bwMode="auto">
          <a:xfrm rot="10800000" flipV="1">
            <a:off x="5143504" y="1173144"/>
            <a:ext cx="2214578" cy="2071702"/>
          </a:xfrm>
          <a:prstGeom prst="rtTriangle">
            <a:avLst/>
          </a:prstGeom>
          <a:solidFill>
            <a:srgbClr val="FF3399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22882" name="Object 2"/>
          <p:cNvGraphicFramePr>
            <a:graphicFrameLocks noChangeAspect="1"/>
          </p:cNvGraphicFramePr>
          <p:nvPr/>
        </p:nvGraphicFramePr>
        <p:xfrm>
          <a:off x="3571868" y="1928802"/>
          <a:ext cx="500066" cy="498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5" name="Equation" r:id="rId3" imgW="228600" imgH="228600" progId="Equation.DSMT4">
                  <p:embed/>
                </p:oleObj>
              </mc:Choice>
              <mc:Fallback>
                <p:oleObj name="Equation" r:id="rId3" imgW="228600" imgH="2286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68" y="1928802"/>
                        <a:ext cx="500066" cy="4988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3" name="Object 2"/>
          <p:cNvGraphicFramePr>
            <a:graphicFrameLocks noChangeAspect="1"/>
          </p:cNvGraphicFramePr>
          <p:nvPr/>
        </p:nvGraphicFramePr>
        <p:xfrm>
          <a:off x="5715008" y="1687724"/>
          <a:ext cx="528637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6" name="Equation" r:id="rId5" imgW="241200" imgH="215640" progId="Equation.DSMT4">
                  <p:embed/>
                </p:oleObj>
              </mc:Choice>
              <mc:Fallback>
                <p:oleObj name="Equation" r:id="rId5" imgW="241200" imgH="21564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8" y="1687724"/>
                        <a:ext cx="528637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4" name="Object 2"/>
          <p:cNvGraphicFramePr>
            <a:graphicFrameLocks noChangeAspect="1"/>
          </p:cNvGraphicFramePr>
          <p:nvPr/>
        </p:nvGraphicFramePr>
        <p:xfrm>
          <a:off x="2386450" y="2858628"/>
          <a:ext cx="39411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7" name="Equation" r:id="rId7" imgW="241200" imgH="203040" progId="Equation.DSMT4">
                  <p:embed/>
                </p:oleObj>
              </mc:Choice>
              <mc:Fallback>
                <p:oleObj name="Equation" r:id="rId7" imgW="241200" imgH="2030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6450" y="2858628"/>
                        <a:ext cx="39411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 bwMode="auto">
          <a:xfrm>
            <a:off x="3286116" y="3001504"/>
            <a:ext cx="214314" cy="214314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 bwMode="auto">
          <a:xfrm>
            <a:off x="7143768" y="3030532"/>
            <a:ext cx="214314" cy="214314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22885" name="Object 2"/>
          <p:cNvGraphicFramePr>
            <a:graphicFrameLocks noChangeAspect="1"/>
          </p:cNvGraphicFramePr>
          <p:nvPr/>
        </p:nvGraphicFramePr>
        <p:xfrm>
          <a:off x="3143240" y="1614248"/>
          <a:ext cx="37465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8" name="Equation" r:id="rId9" imgW="228600" imgH="203040" progId="Equation.DSMT4">
                  <p:embed/>
                </p:oleObj>
              </mc:Choice>
              <mc:Fallback>
                <p:oleObj name="Equation" r:id="rId9" imgW="228600" imgH="20304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40" y="1614248"/>
                        <a:ext cx="37465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6" name="Object 2"/>
          <p:cNvGraphicFramePr>
            <a:graphicFrameLocks noChangeAspect="1"/>
          </p:cNvGraphicFramePr>
          <p:nvPr/>
        </p:nvGraphicFramePr>
        <p:xfrm>
          <a:off x="5429256" y="2887656"/>
          <a:ext cx="39528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9" name="Equation" r:id="rId11" imgW="241200" imgH="203040" progId="Equation.DSMT4">
                  <p:embed/>
                </p:oleObj>
              </mc:Choice>
              <mc:Fallback>
                <p:oleObj name="Equation" r:id="rId11" imgW="241200" imgH="20304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6" y="2887656"/>
                        <a:ext cx="395288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7" name="Object 2"/>
          <p:cNvGraphicFramePr>
            <a:graphicFrameLocks noChangeAspect="1"/>
          </p:cNvGraphicFramePr>
          <p:nvPr/>
        </p:nvGraphicFramePr>
        <p:xfrm>
          <a:off x="6971864" y="1444382"/>
          <a:ext cx="39528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0" name="Equation" r:id="rId13" imgW="241200" imgH="203040" progId="Equation.DSMT4">
                  <p:embed/>
                </p:oleObj>
              </mc:Choice>
              <mc:Fallback>
                <p:oleObj name="Equation" r:id="rId13" imgW="241200" imgH="2030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1864" y="1444382"/>
                        <a:ext cx="395288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080622"/>
              </p:ext>
            </p:extLst>
          </p:nvPr>
        </p:nvGraphicFramePr>
        <p:xfrm>
          <a:off x="3428992" y="4031625"/>
          <a:ext cx="4429156" cy="223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7289"/>
                <a:gridCol w="1107289"/>
                <a:gridCol w="1107289"/>
                <a:gridCol w="1107289"/>
              </a:tblGrid>
              <a:tr h="504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288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3068255"/>
              </p:ext>
            </p:extLst>
          </p:nvPr>
        </p:nvGraphicFramePr>
        <p:xfrm>
          <a:off x="3757154" y="4613286"/>
          <a:ext cx="500062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1" name="Equation" r:id="rId14" imgW="228600" imgH="177480" progId="Equation.DSMT4">
                  <p:embed/>
                </p:oleObj>
              </mc:Choice>
              <mc:Fallback>
                <p:oleObj name="Equation" r:id="rId14" imgW="228600" imgH="17748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7154" y="4613286"/>
                        <a:ext cx="500062" cy="38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4912293"/>
              </p:ext>
            </p:extLst>
          </p:nvPr>
        </p:nvGraphicFramePr>
        <p:xfrm>
          <a:off x="3730860" y="5286388"/>
          <a:ext cx="55562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2" name="Equation" r:id="rId16" imgW="253800" imgH="139680" progId="Equation.DSMT4">
                  <p:embed/>
                </p:oleObj>
              </mc:Choice>
              <mc:Fallback>
                <p:oleObj name="Equation" r:id="rId16" imgW="253800" imgH="13968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860" y="5286388"/>
                        <a:ext cx="555625" cy="303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4322662"/>
              </p:ext>
            </p:extLst>
          </p:nvPr>
        </p:nvGraphicFramePr>
        <p:xfrm>
          <a:off x="3727458" y="5815484"/>
          <a:ext cx="528638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3" name="Equation" r:id="rId18" imgW="241200" imgH="164880" progId="Equation.DSMT4">
                  <p:embed/>
                </p:oleObj>
              </mc:Choice>
              <mc:Fallback>
                <p:oleObj name="Equation" r:id="rId18" imgW="241200" imgH="16488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7458" y="5815484"/>
                        <a:ext cx="528638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451572"/>
              </p:ext>
            </p:extLst>
          </p:nvPr>
        </p:nvGraphicFramePr>
        <p:xfrm>
          <a:off x="4857752" y="4014789"/>
          <a:ext cx="500063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4" name="Equation" r:id="rId20" imgW="228600" imgH="203040" progId="Equation.DSMT4">
                  <p:embed/>
                </p:oleObj>
              </mc:Choice>
              <mc:Fallback>
                <p:oleObj name="Equation" r:id="rId20" imgW="228600" imgH="20304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2" y="4014789"/>
                        <a:ext cx="500063" cy="442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9971193"/>
              </p:ext>
            </p:extLst>
          </p:nvPr>
        </p:nvGraphicFramePr>
        <p:xfrm>
          <a:off x="5929322" y="4001407"/>
          <a:ext cx="528637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5" name="Equation" r:id="rId22" imgW="241200" imgH="203040" progId="Equation.DSMT4">
                  <p:embed/>
                </p:oleObj>
              </mc:Choice>
              <mc:Fallback>
                <p:oleObj name="Equation" r:id="rId22" imgW="241200" imgH="20304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22" y="4001407"/>
                        <a:ext cx="528637" cy="442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7453126"/>
              </p:ext>
            </p:extLst>
          </p:nvPr>
        </p:nvGraphicFramePr>
        <p:xfrm>
          <a:off x="7043302" y="4000504"/>
          <a:ext cx="528637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6" name="Equation" r:id="rId24" imgW="241200" imgH="203040" progId="Equation.DSMT4">
                  <p:embed/>
                </p:oleObj>
              </mc:Choice>
              <mc:Fallback>
                <p:oleObj name="Equation" r:id="rId24" imgW="241200" imgH="20304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3302" y="4000504"/>
                        <a:ext cx="528637" cy="442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4843000"/>
              </p:ext>
            </p:extLst>
          </p:nvPr>
        </p:nvGraphicFramePr>
        <p:xfrm>
          <a:off x="7114156" y="4567686"/>
          <a:ext cx="315364" cy="533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7" name="Equation" r:id="rId26" imgW="253800" imgH="431640" progId="Equation.DSMT4">
                  <p:embed/>
                </p:oleObj>
              </mc:Choice>
              <mc:Fallback>
                <p:oleObj name="Equation" r:id="rId26" imgW="253800" imgH="43164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4156" y="4567686"/>
                        <a:ext cx="315364" cy="5334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1179560"/>
              </p:ext>
            </p:extLst>
          </p:nvPr>
        </p:nvGraphicFramePr>
        <p:xfrm>
          <a:off x="5992813" y="4579938"/>
          <a:ext cx="331787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8" name="Equation" r:id="rId28" imgW="266400" imgH="419040" progId="Equation.DSMT4">
                  <p:embed/>
                </p:oleObj>
              </mc:Choice>
              <mc:Fallback>
                <p:oleObj name="Equation" r:id="rId28" imgW="266400" imgH="41904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2813" y="4579938"/>
                        <a:ext cx="331787" cy="51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1128692"/>
              </p:ext>
            </p:extLst>
          </p:nvPr>
        </p:nvGraphicFramePr>
        <p:xfrm>
          <a:off x="4978400" y="4597400"/>
          <a:ext cx="188913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9" name="Equation" r:id="rId30" imgW="152280" imgH="393480" progId="Equation.DSMT4">
                  <p:embed/>
                </p:oleObj>
              </mc:Choice>
              <mc:Fallback>
                <p:oleObj name="Equation" r:id="rId30" imgW="152280" imgH="393480" progId="Equation.DSMT4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8400" y="4597400"/>
                        <a:ext cx="188913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8439976"/>
              </p:ext>
            </p:extLst>
          </p:nvPr>
        </p:nvGraphicFramePr>
        <p:xfrm>
          <a:off x="7191375" y="5167313"/>
          <a:ext cx="188913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50" name="Equation" r:id="rId32" imgW="152280" imgH="393480" progId="Equation.DSMT4">
                  <p:embed/>
                </p:oleObj>
              </mc:Choice>
              <mc:Fallback>
                <p:oleObj name="Equation" r:id="rId32" imgW="152280" imgH="393480" progId="Equation.DSMT4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75" y="5167313"/>
                        <a:ext cx="188913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9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0013244"/>
              </p:ext>
            </p:extLst>
          </p:nvPr>
        </p:nvGraphicFramePr>
        <p:xfrm>
          <a:off x="6005513" y="5156200"/>
          <a:ext cx="33337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51" name="Equation" r:id="rId34" imgW="266400" imgH="419040" progId="Equation.DSMT4">
                  <p:embed/>
                </p:oleObj>
              </mc:Choice>
              <mc:Fallback>
                <p:oleObj name="Equation" r:id="rId34" imgW="266400" imgH="419040" progId="Equation.DSMT4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5513" y="5156200"/>
                        <a:ext cx="333375" cy="51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3225630"/>
              </p:ext>
            </p:extLst>
          </p:nvPr>
        </p:nvGraphicFramePr>
        <p:xfrm>
          <a:off x="4929190" y="5149862"/>
          <a:ext cx="3159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52" name="Equation" r:id="rId36" imgW="253800" imgH="431640" progId="Equation.DSMT4">
                  <p:embed/>
                </p:oleObj>
              </mc:Choice>
              <mc:Fallback>
                <p:oleObj name="Equation" r:id="rId36" imgW="253800" imgH="431640" progId="Equation.DSMT4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90" y="5149862"/>
                        <a:ext cx="3159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1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6266670"/>
              </p:ext>
            </p:extLst>
          </p:nvPr>
        </p:nvGraphicFramePr>
        <p:xfrm>
          <a:off x="7129463" y="5840413"/>
          <a:ext cx="284162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53" name="Equation" r:id="rId38" imgW="228600" imgH="228600" progId="Equation.DSMT4">
                  <p:embed/>
                </p:oleObj>
              </mc:Choice>
              <mc:Fallback>
                <p:oleObj name="Equation" r:id="rId38" imgW="228600" imgH="228600" progId="Equation.DSMT4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9463" y="5840413"/>
                        <a:ext cx="284162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2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208260"/>
              </p:ext>
            </p:extLst>
          </p:nvPr>
        </p:nvGraphicFramePr>
        <p:xfrm>
          <a:off x="6102350" y="5842035"/>
          <a:ext cx="184162" cy="301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54" name="Equation" r:id="rId40" imgW="88560" imgH="164880" progId="Equation.DSMT4">
                  <p:embed/>
                </p:oleObj>
              </mc:Choice>
              <mc:Fallback>
                <p:oleObj name="Equation" r:id="rId40" imgW="88560" imgH="164880" progId="Equation.DSMT4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2350" y="5842035"/>
                        <a:ext cx="184162" cy="3016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3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897282"/>
              </p:ext>
            </p:extLst>
          </p:nvPr>
        </p:nvGraphicFramePr>
        <p:xfrm>
          <a:off x="4914900" y="5729288"/>
          <a:ext cx="315913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55" name="Equation" r:id="rId42" imgW="253800" imgH="419040" progId="Equation.DSMT4">
                  <p:embed/>
                </p:oleObj>
              </mc:Choice>
              <mc:Fallback>
                <p:oleObj name="Equation" r:id="rId42" imgW="253800" imgH="41904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4900" y="5729288"/>
                        <a:ext cx="315913" cy="51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9"/>
          <p:cNvSpPr>
            <a:spLocks noChangeArrowheads="1"/>
          </p:cNvSpPr>
          <p:nvPr/>
        </p:nvSpPr>
        <p:spPr bwMode="auto">
          <a:xfrm>
            <a:off x="4542973" y="4572009"/>
            <a:ext cx="1071570" cy="50006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48" name="Rectangle 49"/>
          <p:cNvSpPr>
            <a:spLocks noChangeArrowheads="1"/>
          </p:cNvSpPr>
          <p:nvPr/>
        </p:nvSpPr>
        <p:spPr bwMode="auto">
          <a:xfrm>
            <a:off x="5642438" y="4572008"/>
            <a:ext cx="1071570" cy="50006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49" name="Rectangle 49"/>
          <p:cNvSpPr>
            <a:spLocks noChangeArrowheads="1"/>
          </p:cNvSpPr>
          <p:nvPr/>
        </p:nvSpPr>
        <p:spPr bwMode="auto">
          <a:xfrm>
            <a:off x="6757550" y="4572008"/>
            <a:ext cx="1071570" cy="50006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542972" y="5143513"/>
            <a:ext cx="1071570" cy="50006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51" name="Rectangle 49"/>
          <p:cNvSpPr>
            <a:spLocks noChangeArrowheads="1"/>
          </p:cNvSpPr>
          <p:nvPr/>
        </p:nvSpPr>
        <p:spPr bwMode="auto">
          <a:xfrm>
            <a:off x="5642437" y="5143512"/>
            <a:ext cx="1071570" cy="50006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52" name="Rectangle 49"/>
          <p:cNvSpPr>
            <a:spLocks noChangeArrowheads="1"/>
          </p:cNvSpPr>
          <p:nvPr/>
        </p:nvSpPr>
        <p:spPr bwMode="auto">
          <a:xfrm>
            <a:off x="6757549" y="5143512"/>
            <a:ext cx="1071570" cy="50006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53" name="Rectangle 49"/>
          <p:cNvSpPr>
            <a:spLocks noChangeArrowheads="1"/>
          </p:cNvSpPr>
          <p:nvPr/>
        </p:nvSpPr>
        <p:spPr bwMode="auto">
          <a:xfrm>
            <a:off x="4542973" y="5729531"/>
            <a:ext cx="1071570" cy="50006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54" name="Rectangle 49"/>
          <p:cNvSpPr>
            <a:spLocks noChangeArrowheads="1"/>
          </p:cNvSpPr>
          <p:nvPr/>
        </p:nvSpPr>
        <p:spPr bwMode="auto">
          <a:xfrm>
            <a:off x="5642438" y="5729530"/>
            <a:ext cx="1071570" cy="50006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55" name="Rectangle 49"/>
          <p:cNvSpPr>
            <a:spLocks noChangeArrowheads="1"/>
          </p:cNvSpPr>
          <p:nvPr/>
        </p:nvSpPr>
        <p:spPr bwMode="auto">
          <a:xfrm>
            <a:off x="6757550" y="5729530"/>
            <a:ext cx="1071570" cy="500066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Click for </a:t>
            </a:r>
          </a:p>
          <a:p>
            <a:pPr>
              <a:defRPr/>
            </a:pPr>
            <a:r>
              <a:rPr lang="en-GB" sz="1050" dirty="0" smtClean="0">
                <a:solidFill>
                  <a:schemeClr val="bg1"/>
                </a:solidFill>
                <a:effectLst/>
              </a:rPr>
              <a:t>answer</a:t>
            </a:r>
            <a:endParaRPr lang="en-GB" sz="2000" u="none" dirty="0"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22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2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2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2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22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2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22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22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22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22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22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22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22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22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6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</p:childTnLst>
        </p:cTn>
      </p:par>
    </p:tnLst>
    <p:bldLst>
      <p:bldP spid="46" grpId="0" animBg="1"/>
      <p:bldP spid="27" grpId="0" animBg="1"/>
      <p:bldP spid="40" grpId="0"/>
      <p:bldP spid="47" grpId="1" animBg="1"/>
      <p:bldP spid="47" grpId="2" animBg="1"/>
      <p:bldP spid="48" grpId="1" animBg="1"/>
      <p:bldP spid="48" grpId="2" animBg="1"/>
      <p:bldP spid="49" grpId="1" animBg="1"/>
      <p:bldP spid="49" grpId="2" animBg="1"/>
      <p:bldP spid="50" grpId="1" animBg="1"/>
      <p:bldP spid="50" grpId="2" animBg="1"/>
      <p:bldP spid="51" grpId="1" animBg="1"/>
      <p:bldP spid="51" grpId="2" animBg="1"/>
      <p:bldP spid="52" grpId="1" animBg="1"/>
      <p:bldP spid="52" grpId="2" animBg="1"/>
      <p:bldP spid="53" grpId="0" animBg="1"/>
      <p:bldP spid="53" grpId="1" animBg="1"/>
      <p:bldP spid="54" grpId="2" animBg="1"/>
      <p:bldP spid="54" grpId="3" animBg="1"/>
      <p:bldP spid="55" grpId="1" animBg="1"/>
      <p:bldP spid="55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285720" y="928670"/>
            <a:ext cx="8501122" cy="5643602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 bwMode="auto">
          <a:xfrm>
            <a:off x="2300498" y="1097349"/>
            <a:ext cx="4714908" cy="2500330"/>
          </a:xfrm>
          <a:prstGeom prst="rect">
            <a:avLst/>
          </a:prstGeom>
          <a:solidFill>
            <a:srgbClr val="FF0000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1842842" y="228804"/>
            <a:ext cx="5857916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useful relationship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7890" y="3758294"/>
            <a:ext cx="1557122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chemeClr val="tx1"/>
                </a:solidFill>
                <a:effectLst/>
              </a:rPr>
              <a:t>Notice that:</a:t>
            </a:r>
            <a:endParaRPr lang="en-GB" sz="180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2428860" y="1214422"/>
          <a:ext cx="4429156" cy="223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7289"/>
                <a:gridCol w="1107289"/>
                <a:gridCol w="1107289"/>
                <a:gridCol w="1107289"/>
              </a:tblGrid>
              <a:tr h="504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2889" name="Object 2"/>
          <p:cNvGraphicFramePr>
            <a:graphicFrameLocks noChangeAspect="1"/>
          </p:cNvGraphicFramePr>
          <p:nvPr/>
        </p:nvGraphicFramePr>
        <p:xfrm>
          <a:off x="2757022" y="1796083"/>
          <a:ext cx="500062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44" name="Equation" r:id="rId3" imgW="228600" imgH="177480" progId="Equation.DSMT4">
                  <p:embed/>
                </p:oleObj>
              </mc:Choice>
              <mc:Fallback>
                <p:oleObj name="Equation" r:id="rId3" imgW="228600" imgH="1774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7022" y="1796083"/>
                        <a:ext cx="500062" cy="38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0" name="Object 2"/>
          <p:cNvGraphicFramePr>
            <a:graphicFrameLocks noChangeAspect="1"/>
          </p:cNvGraphicFramePr>
          <p:nvPr/>
        </p:nvGraphicFramePr>
        <p:xfrm>
          <a:off x="2730728" y="2469185"/>
          <a:ext cx="555625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45" name="Equation" r:id="rId5" imgW="253800" imgH="139680" progId="Equation.DSMT4">
                  <p:embed/>
                </p:oleObj>
              </mc:Choice>
              <mc:Fallback>
                <p:oleObj name="Equation" r:id="rId5" imgW="253800" imgH="1396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728" y="2469185"/>
                        <a:ext cx="555625" cy="303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1" name="Object 11"/>
          <p:cNvGraphicFramePr>
            <a:graphicFrameLocks noChangeAspect="1"/>
          </p:cNvGraphicFramePr>
          <p:nvPr/>
        </p:nvGraphicFramePr>
        <p:xfrm>
          <a:off x="2727326" y="2998281"/>
          <a:ext cx="528638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46" name="Equation" r:id="rId7" imgW="241200" imgH="164880" progId="Equation.DSMT4">
                  <p:embed/>
                </p:oleObj>
              </mc:Choice>
              <mc:Fallback>
                <p:oleObj name="Equation" r:id="rId7" imgW="241200" imgH="1648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7326" y="2998281"/>
                        <a:ext cx="528638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2" name="Object 12"/>
          <p:cNvGraphicFramePr>
            <a:graphicFrameLocks noChangeAspect="1"/>
          </p:cNvGraphicFramePr>
          <p:nvPr/>
        </p:nvGraphicFramePr>
        <p:xfrm>
          <a:off x="3857620" y="1197586"/>
          <a:ext cx="500063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47" name="Equation" r:id="rId9" imgW="228600" imgH="203040" progId="Equation.DSMT4">
                  <p:embed/>
                </p:oleObj>
              </mc:Choice>
              <mc:Fallback>
                <p:oleObj name="Equation" r:id="rId9" imgW="228600" imgH="20304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20" y="1197586"/>
                        <a:ext cx="500063" cy="442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3" name="Object 13"/>
          <p:cNvGraphicFramePr>
            <a:graphicFrameLocks noChangeAspect="1"/>
          </p:cNvGraphicFramePr>
          <p:nvPr/>
        </p:nvGraphicFramePr>
        <p:xfrm>
          <a:off x="4929190" y="1184204"/>
          <a:ext cx="528637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48" name="Equation" r:id="rId11" imgW="241200" imgH="203040" progId="Equation.DSMT4">
                  <p:embed/>
                </p:oleObj>
              </mc:Choice>
              <mc:Fallback>
                <p:oleObj name="Equation" r:id="rId11" imgW="241200" imgH="2030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90" y="1184204"/>
                        <a:ext cx="528637" cy="442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4" name="Object 14"/>
          <p:cNvGraphicFramePr>
            <a:graphicFrameLocks noChangeAspect="1"/>
          </p:cNvGraphicFramePr>
          <p:nvPr/>
        </p:nvGraphicFramePr>
        <p:xfrm>
          <a:off x="6043170" y="1183301"/>
          <a:ext cx="528637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49" name="Equation" r:id="rId13" imgW="241200" imgH="203040" progId="Equation.DSMT4">
                  <p:embed/>
                </p:oleObj>
              </mc:Choice>
              <mc:Fallback>
                <p:oleObj name="Equation" r:id="rId13" imgW="241200" imgH="20304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3170" y="1183301"/>
                        <a:ext cx="528637" cy="442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5" name="Object 15"/>
          <p:cNvGraphicFramePr>
            <a:graphicFrameLocks noChangeAspect="1"/>
          </p:cNvGraphicFramePr>
          <p:nvPr/>
        </p:nvGraphicFramePr>
        <p:xfrm>
          <a:off x="6114024" y="1750483"/>
          <a:ext cx="315364" cy="533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50" name="Equation" r:id="rId15" imgW="253800" imgH="431640" progId="Equation.DSMT4">
                  <p:embed/>
                </p:oleObj>
              </mc:Choice>
              <mc:Fallback>
                <p:oleObj name="Equation" r:id="rId15" imgW="253800" imgH="43164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4024" y="1750483"/>
                        <a:ext cx="315364" cy="5334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6" name="Object 16"/>
          <p:cNvGraphicFramePr>
            <a:graphicFrameLocks noChangeAspect="1"/>
          </p:cNvGraphicFramePr>
          <p:nvPr/>
        </p:nvGraphicFramePr>
        <p:xfrm>
          <a:off x="4992681" y="1762735"/>
          <a:ext cx="331787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51" name="Equation" r:id="rId17" imgW="266400" imgH="419040" progId="Equation.DSMT4">
                  <p:embed/>
                </p:oleObj>
              </mc:Choice>
              <mc:Fallback>
                <p:oleObj name="Equation" r:id="rId17" imgW="266400" imgH="41904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2681" y="1762735"/>
                        <a:ext cx="331787" cy="51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7" name="Object 17"/>
          <p:cNvGraphicFramePr>
            <a:graphicFrameLocks noChangeAspect="1"/>
          </p:cNvGraphicFramePr>
          <p:nvPr/>
        </p:nvGraphicFramePr>
        <p:xfrm>
          <a:off x="3978268" y="1780197"/>
          <a:ext cx="188913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52" name="Equation" r:id="rId19" imgW="152280" imgH="393480" progId="Equation.DSMT4">
                  <p:embed/>
                </p:oleObj>
              </mc:Choice>
              <mc:Fallback>
                <p:oleObj name="Equation" r:id="rId19" imgW="152280" imgH="39348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8268" y="1780197"/>
                        <a:ext cx="188913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8" name="Object 18"/>
          <p:cNvGraphicFramePr>
            <a:graphicFrameLocks noChangeAspect="1"/>
          </p:cNvGraphicFramePr>
          <p:nvPr/>
        </p:nvGraphicFramePr>
        <p:xfrm>
          <a:off x="6191243" y="2350110"/>
          <a:ext cx="188913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53" name="Equation" r:id="rId21" imgW="152280" imgH="393480" progId="Equation.DSMT4">
                  <p:embed/>
                </p:oleObj>
              </mc:Choice>
              <mc:Fallback>
                <p:oleObj name="Equation" r:id="rId21" imgW="152280" imgH="39348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243" y="2350110"/>
                        <a:ext cx="188913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9" name="Object 19"/>
          <p:cNvGraphicFramePr>
            <a:graphicFrameLocks noChangeAspect="1"/>
          </p:cNvGraphicFramePr>
          <p:nvPr/>
        </p:nvGraphicFramePr>
        <p:xfrm>
          <a:off x="5005388" y="2339975"/>
          <a:ext cx="33337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54" name="Equation" r:id="rId23" imgW="266400" imgH="419040" progId="Equation.DSMT4">
                  <p:embed/>
                </p:oleObj>
              </mc:Choice>
              <mc:Fallback>
                <p:oleObj name="Equation" r:id="rId23" imgW="266400" imgH="41904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5388" y="2339975"/>
                        <a:ext cx="333375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0" name="Object 20"/>
          <p:cNvGraphicFramePr>
            <a:graphicFrameLocks noChangeAspect="1"/>
          </p:cNvGraphicFramePr>
          <p:nvPr/>
        </p:nvGraphicFramePr>
        <p:xfrm>
          <a:off x="3929058" y="2332659"/>
          <a:ext cx="3159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55" name="Equation" r:id="rId25" imgW="253800" imgH="431640" progId="Equation.DSMT4">
                  <p:embed/>
                </p:oleObj>
              </mc:Choice>
              <mc:Fallback>
                <p:oleObj name="Equation" r:id="rId25" imgW="253800" imgH="43164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9058" y="2332659"/>
                        <a:ext cx="315913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1" name="Object 21"/>
          <p:cNvGraphicFramePr>
            <a:graphicFrameLocks noChangeAspect="1"/>
          </p:cNvGraphicFramePr>
          <p:nvPr/>
        </p:nvGraphicFramePr>
        <p:xfrm>
          <a:off x="6129331" y="3023210"/>
          <a:ext cx="284162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56" name="Equation" r:id="rId27" imgW="228600" imgH="228600" progId="Equation.DSMT4">
                  <p:embed/>
                </p:oleObj>
              </mc:Choice>
              <mc:Fallback>
                <p:oleObj name="Equation" r:id="rId27" imgW="228600" imgH="2286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9331" y="3023210"/>
                        <a:ext cx="284162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2" name="Object 22"/>
          <p:cNvGraphicFramePr>
            <a:graphicFrameLocks noChangeAspect="1"/>
          </p:cNvGraphicFramePr>
          <p:nvPr/>
        </p:nvGraphicFramePr>
        <p:xfrm>
          <a:off x="5102218" y="3024832"/>
          <a:ext cx="184162" cy="301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57" name="Equation" r:id="rId29" imgW="88560" imgH="164880" progId="Equation.DSMT4">
                  <p:embed/>
                </p:oleObj>
              </mc:Choice>
              <mc:Fallback>
                <p:oleObj name="Equation" r:id="rId29" imgW="88560" imgH="16488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2218" y="3024832"/>
                        <a:ext cx="184162" cy="3016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3" name="Object 23"/>
          <p:cNvGraphicFramePr>
            <a:graphicFrameLocks noChangeAspect="1"/>
          </p:cNvGraphicFramePr>
          <p:nvPr/>
        </p:nvGraphicFramePr>
        <p:xfrm>
          <a:off x="3914768" y="2912085"/>
          <a:ext cx="315913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58" name="Equation" r:id="rId31" imgW="253800" imgH="419040" progId="Equation.DSMT4">
                  <p:embed/>
                </p:oleObj>
              </mc:Choice>
              <mc:Fallback>
                <p:oleObj name="Equation" r:id="rId31" imgW="253800" imgH="41904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4768" y="2912085"/>
                        <a:ext cx="315913" cy="51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19" name="Object 20"/>
          <p:cNvGraphicFramePr>
            <a:graphicFrameLocks noChangeAspect="1"/>
          </p:cNvGraphicFramePr>
          <p:nvPr/>
        </p:nvGraphicFramePr>
        <p:xfrm>
          <a:off x="3685728" y="3701370"/>
          <a:ext cx="1920689" cy="386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59" name="Equation" r:id="rId33" imgW="1002960" imgH="203040" progId="Equation.DSMT4">
                  <p:embed/>
                </p:oleObj>
              </mc:Choice>
              <mc:Fallback>
                <p:oleObj name="Equation" r:id="rId33" imgW="1002960" imgH="20304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5728" y="3701370"/>
                        <a:ext cx="1920689" cy="3860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20" name="Object 20"/>
          <p:cNvGraphicFramePr>
            <a:graphicFrameLocks noChangeAspect="1"/>
          </p:cNvGraphicFramePr>
          <p:nvPr/>
        </p:nvGraphicFramePr>
        <p:xfrm>
          <a:off x="3657820" y="4186922"/>
          <a:ext cx="1920646" cy="386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60" name="Equation" r:id="rId35" imgW="1002960" imgH="203040" progId="Equation.DSMT4">
                  <p:embed/>
                </p:oleObj>
              </mc:Choice>
              <mc:Fallback>
                <p:oleObj name="Equation" r:id="rId35" imgW="1002960" imgH="20304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820" y="4186922"/>
                        <a:ext cx="1920646" cy="3860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21" name="Object 20"/>
          <p:cNvGraphicFramePr>
            <a:graphicFrameLocks noChangeAspect="1"/>
          </p:cNvGraphicFramePr>
          <p:nvPr/>
        </p:nvGraphicFramePr>
        <p:xfrm>
          <a:off x="3706190" y="4657960"/>
          <a:ext cx="1945082" cy="386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61" name="Equation" r:id="rId37" imgW="1015920" imgH="203040" progId="Equation.DSMT4">
                  <p:embed/>
                </p:oleObj>
              </mc:Choice>
              <mc:Fallback>
                <p:oleObj name="Equation" r:id="rId37" imgW="1015920" imgH="20304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6190" y="4657960"/>
                        <a:ext cx="1945082" cy="3860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984454" y="5302034"/>
            <a:ext cx="112962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chemeClr val="tx1"/>
                </a:solidFill>
                <a:effectLst/>
              </a:rPr>
              <a:t>In fact:</a:t>
            </a:r>
            <a:endParaRPr lang="en-GB" sz="180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132122" name="Object 20"/>
          <p:cNvGraphicFramePr>
            <a:graphicFrameLocks noChangeAspect="1"/>
          </p:cNvGraphicFramePr>
          <p:nvPr/>
        </p:nvGraphicFramePr>
        <p:xfrm>
          <a:off x="3430124" y="5228514"/>
          <a:ext cx="2456788" cy="52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62" name="Equation" r:id="rId39" imgW="1282680" imgH="279360" progId="Equation.DSMT4">
                  <p:embed/>
                </p:oleObj>
              </mc:Choice>
              <mc:Fallback>
                <p:oleObj name="Equation" r:id="rId39" imgW="1282680" imgH="279360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0124" y="5228514"/>
                        <a:ext cx="2456788" cy="52891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23" name="Object 20"/>
          <p:cNvGraphicFramePr>
            <a:graphicFrameLocks noChangeAspect="1"/>
          </p:cNvGraphicFramePr>
          <p:nvPr/>
        </p:nvGraphicFramePr>
        <p:xfrm>
          <a:off x="3430124" y="5829996"/>
          <a:ext cx="245745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63" name="Equation" r:id="rId41" imgW="1282680" imgH="279360" progId="Equation.DSMT4">
                  <p:embed/>
                </p:oleObj>
              </mc:Choice>
              <mc:Fallback>
                <p:oleObj name="Equation" r:id="rId41" imgW="1282680" imgH="279360" progId="Equation.DSMT4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0124" y="5829996"/>
                        <a:ext cx="2457450" cy="5286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2571736" y="5958358"/>
            <a:ext cx="928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FF3399"/>
                </a:solidFill>
                <a:effectLst/>
              </a:rPr>
              <a:t>and</a:t>
            </a:r>
            <a:endParaRPr lang="en-GB" sz="2400" dirty="0" smtClean="0">
              <a:solidFill>
                <a:srgbClr val="FF3399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2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2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2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2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2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56" grpId="0" animBg="1"/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285720" y="928670"/>
            <a:ext cx="8501122" cy="5643602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1842842" y="228804"/>
            <a:ext cx="5857916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useful relationship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32122" name="Object 20"/>
          <p:cNvGraphicFramePr>
            <a:graphicFrameLocks noChangeAspect="1"/>
          </p:cNvGraphicFramePr>
          <p:nvPr/>
        </p:nvGraphicFramePr>
        <p:xfrm>
          <a:off x="1857356" y="1086060"/>
          <a:ext cx="2456788" cy="52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0" name="Equation" r:id="rId3" imgW="1282680" imgH="279360" progId="Equation.DSMT4">
                  <p:embed/>
                </p:oleObj>
              </mc:Choice>
              <mc:Fallback>
                <p:oleObj name="Equation" r:id="rId3" imgW="1282680" imgH="27936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56" y="1086060"/>
                        <a:ext cx="2456788" cy="52891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23" name="Object 20"/>
          <p:cNvGraphicFramePr>
            <a:graphicFrameLocks noChangeAspect="1"/>
          </p:cNvGraphicFramePr>
          <p:nvPr/>
        </p:nvGraphicFramePr>
        <p:xfrm>
          <a:off x="4843238" y="1086060"/>
          <a:ext cx="245745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1" name="Equation" r:id="rId5" imgW="1282680" imgH="279360" progId="Equation.DSMT4">
                  <p:embed/>
                </p:oleObj>
              </mc:Choice>
              <mc:Fallback>
                <p:oleObj name="Equation" r:id="rId5" imgW="1282680" imgH="27936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3238" y="1086060"/>
                        <a:ext cx="2457450" cy="5286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ight Triangle 28"/>
          <p:cNvSpPr/>
          <p:nvPr/>
        </p:nvSpPr>
        <p:spPr bwMode="auto">
          <a:xfrm rot="10800000" flipV="1">
            <a:off x="629529" y="1871878"/>
            <a:ext cx="3286147" cy="2143140"/>
          </a:xfrm>
          <a:prstGeom prst="rtTriangl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81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 bwMode="auto">
          <a:xfrm>
            <a:off x="3558486" y="3668614"/>
            <a:ext cx="365127" cy="347536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33142" name="Object 12"/>
          <p:cNvGraphicFramePr>
            <a:graphicFrameLocks noChangeAspect="1"/>
          </p:cNvGraphicFramePr>
          <p:nvPr/>
        </p:nvGraphicFramePr>
        <p:xfrm>
          <a:off x="1157490" y="3624110"/>
          <a:ext cx="308328" cy="377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2" name="Equation" r:id="rId7" imgW="164880" imgH="203040" progId="Equation.DSMT4">
                  <p:embed/>
                </p:oleObj>
              </mc:Choice>
              <mc:Fallback>
                <p:oleObj name="Equation" r:id="rId7" imgW="164880" imgH="20304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7490" y="3624110"/>
                        <a:ext cx="308328" cy="3772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3" name="Object 12"/>
          <p:cNvGraphicFramePr>
            <a:graphicFrameLocks noChangeAspect="1"/>
          </p:cNvGraphicFramePr>
          <p:nvPr/>
        </p:nvGraphicFramePr>
        <p:xfrm>
          <a:off x="3244838" y="2258096"/>
          <a:ext cx="669400" cy="295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3" name="Equation" r:id="rId9" imgW="457200" imgH="203040" progId="Equation.DSMT4">
                  <p:embed/>
                </p:oleObj>
              </mc:Choice>
              <mc:Fallback>
                <p:oleObj name="Equation" r:id="rId9" imgW="457200" imgH="20304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4838" y="2258096"/>
                        <a:ext cx="669400" cy="2955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ight Triangle 32"/>
          <p:cNvSpPr/>
          <p:nvPr/>
        </p:nvSpPr>
        <p:spPr bwMode="auto">
          <a:xfrm rot="10800000" flipV="1">
            <a:off x="4922386" y="1871878"/>
            <a:ext cx="3286147" cy="2143140"/>
          </a:xfrm>
          <a:prstGeom prst="rtTriangl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81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 bwMode="auto">
          <a:xfrm>
            <a:off x="7851343" y="3668614"/>
            <a:ext cx="365127" cy="347536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35" name="Object 12"/>
          <p:cNvGraphicFramePr>
            <a:graphicFrameLocks noChangeAspect="1"/>
          </p:cNvGraphicFramePr>
          <p:nvPr/>
        </p:nvGraphicFramePr>
        <p:xfrm>
          <a:off x="5450347" y="3624110"/>
          <a:ext cx="308328" cy="377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4" name="Equation" r:id="rId11" imgW="164880" imgH="203040" progId="Equation.DSMT4">
                  <p:embed/>
                </p:oleObj>
              </mc:Choice>
              <mc:Fallback>
                <p:oleObj name="Equation" r:id="rId11" imgW="164880" imgH="20304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0347" y="3624110"/>
                        <a:ext cx="308328" cy="3772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12"/>
          <p:cNvGraphicFramePr>
            <a:graphicFrameLocks noChangeAspect="1"/>
          </p:cNvGraphicFramePr>
          <p:nvPr/>
        </p:nvGraphicFramePr>
        <p:xfrm>
          <a:off x="7537695" y="2258096"/>
          <a:ext cx="669400" cy="295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5" name="Equation" r:id="rId12" imgW="457200" imgH="203040" progId="Equation.DSMT4">
                  <p:embed/>
                </p:oleObj>
              </mc:Choice>
              <mc:Fallback>
                <p:oleObj name="Equation" r:id="rId12" imgW="457200" imgH="20304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7695" y="2258096"/>
                        <a:ext cx="669400" cy="2955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6" name="Object 12"/>
          <p:cNvGraphicFramePr>
            <a:graphicFrameLocks noChangeAspect="1"/>
          </p:cNvGraphicFramePr>
          <p:nvPr/>
        </p:nvGraphicFramePr>
        <p:xfrm>
          <a:off x="2000232" y="2586258"/>
          <a:ext cx="236538" cy="25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6" name="Equation" r:id="rId13" imgW="126720" imgH="139680" progId="Equation.DSMT4">
                  <p:embed/>
                </p:oleObj>
              </mc:Choice>
              <mc:Fallback>
                <p:oleObj name="Equation" r:id="rId13" imgW="126720" imgH="139680" progId="Equation.DSMT4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32" y="2586258"/>
                        <a:ext cx="236538" cy="258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7" name="Object 12"/>
          <p:cNvGraphicFramePr>
            <a:graphicFrameLocks noChangeAspect="1"/>
          </p:cNvGraphicFramePr>
          <p:nvPr/>
        </p:nvGraphicFramePr>
        <p:xfrm>
          <a:off x="4044038" y="2800572"/>
          <a:ext cx="2603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7" name="Equation" r:id="rId15" imgW="139680" imgH="164880" progId="Equation.DSMT4">
                  <p:embed/>
                </p:oleObj>
              </mc:Choice>
              <mc:Fallback>
                <p:oleObj name="Equation" r:id="rId15" imgW="139680" imgH="164880" progId="Equation.DSMT4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4038" y="2800572"/>
                        <a:ext cx="26035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8" name="Object 12"/>
          <p:cNvGraphicFramePr>
            <a:graphicFrameLocks noChangeAspect="1"/>
          </p:cNvGraphicFramePr>
          <p:nvPr/>
        </p:nvGraphicFramePr>
        <p:xfrm>
          <a:off x="2285984" y="4157894"/>
          <a:ext cx="236537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8" name="Equation" r:id="rId17" imgW="126720" imgH="126720" progId="Equation.DSMT4">
                  <p:embed/>
                </p:oleObj>
              </mc:Choice>
              <mc:Fallback>
                <p:oleObj name="Equation" r:id="rId17" imgW="126720" imgH="126720" progId="Equation.DSMT4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84" y="4157894"/>
                        <a:ext cx="236537" cy="234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9" name="Object 12"/>
          <p:cNvGraphicFramePr>
            <a:graphicFrameLocks noChangeAspect="1"/>
          </p:cNvGraphicFramePr>
          <p:nvPr/>
        </p:nvGraphicFramePr>
        <p:xfrm>
          <a:off x="6258616" y="2599640"/>
          <a:ext cx="236538" cy="25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9" name="Equation" r:id="rId19" imgW="126720" imgH="139680" progId="Equation.DSMT4">
                  <p:embed/>
                </p:oleObj>
              </mc:Choice>
              <mc:Fallback>
                <p:oleObj name="Equation" r:id="rId19" imgW="126720" imgH="139680" progId="Equation.DSMT4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8616" y="2599640"/>
                        <a:ext cx="236538" cy="258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0" name="Object 12"/>
          <p:cNvGraphicFramePr>
            <a:graphicFrameLocks noChangeAspect="1"/>
          </p:cNvGraphicFramePr>
          <p:nvPr/>
        </p:nvGraphicFramePr>
        <p:xfrm>
          <a:off x="8301729" y="2813953"/>
          <a:ext cx="2603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0" name="Equation" r:id="rId20" imgW="139680" imgH="164880" progId="Equation.DSMT4">
                  <p:embed/>
                </p:oleObj>
              </mc:Choice>
              <mc:Fallback>
                <p:oleObj name="Equation" r:id="rId20" imgW="139680" imgH="164880" progId="Equation.DSMT4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1729" y="2813953"/>
                        <a:ext cx="26035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1" name="Object 12"/>
          <p:cNvGraphicFramePr>
            <a:graphicFrameLocks noChangeAspect="1"/>
          </p:cNvGraphicFramePr>
          <p:nvPr/>
        </p:nvGraphicFramePr>
        <p:xfrm>
          <a:off x="6544366" y="4171265"/>
          <a:ext cx="236538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1" name="Equation" r:id="rId21" imgW="126720" imgH="126720" progId="Equation.DSMT4">
                  <p:embed/>
                </p:oleObj>
              </mc:Choice>
              <mc:Fallback>
                <p:oleObj name="Equation" r:id="rId21" imgW="126720" imgH="126720" progId="Equation.DSMT4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4366" y="4171265"/>
                        <a:ext cx="236538" cy="234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2" name="Object 32"/>
          <p:cNvGraphicFramePr>
            <a:graphicFrameLocks noChangeAspect="1"/>
          </p:cNvGraphicFramePr>
          <p:nvPr/>
        </p:nvGraphicFramePr>
        <p:xfrm>
          <a:off x="1223044" y="4501702"/>
          <a:ext cx="13716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2" name="Equation" r:id="rId22" imgW="736560" imgH="419040" progId="Equation.DSMT4">
                  <p:embed/>
                </p:oleObj>
              </mc:Choice>
              <mc:Fallback>
                <p:oleObj name="Equation" r:id="rId22" imgW="736560" imgH="419040" progId="Equation.DSMT4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3044" y="4501702"/>
                        <a:ext cx="1371600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3" name="Object 33"/>
          <p:cNvGraphicFramePr>
            <a:graphicFrameLocks noChangeAspect="1"/>
          </p:cNvGraphicFramePr>
          <p:nvPr/>
        </p:nvGraphicFramePr>
        <p:xfrm>
          <a:off x="2737520" y="4516216"/>
          <a:ext cx="520700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3" name="Equation" r:id="rId24" imgW="279360" imgH="393480" progId="Equation.DSMT4">
                  <p:embed/>
                </p:oleObj>
              </mc:Choice>
              <mc:Fallback>
                <p:oleObj name="Equation" r:id="rId24" imgW="279360" imgH="393480" progId="Equation.DSMT4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7520" y="4516216"/>
                        <a:ext cx="520700" cy="72866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4" name="Object 34"/>
          <p:cNvGraphicFramePr>
            <a:graphicFrameLocks noChangeAspect="1"/>
          </p:cNvGraphicFramePr>
          <p:nvPr/>
        </p:nvGraphicFramePr>
        <p:xfrm>
          <a:off x="1204005" y="5501599"/>
          <a:ext cx="1395412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4" name="Equation" r:id="rId26" imgW="749160" imgH="419040" progId="Equation.DSMT4">
                  <p:embed/>
                </p:oleObj>
              </mc:Choice>
              <mc:Fallback>
                <p:oleObj name="Equation" r:id="rId26" imgW="749160" imgH="419040" progId="Equation.DSMT4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005" y="5501599"/>
                        <a:ext cx="1395412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5" name="Object 35"/>
          <p:cNvGraphicFramePr>
            <a:graphicFrameLocks noChangeAspect="1"/>
          </p:cNvGraphicFramePr>
          <p:nvPr/>
        </p:nvGraphicFramePr>
        <p:xfrm>
          <a:off x="2740705" y="5515887"/>
          <a:ext cx="496887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5" name="Equation" r:id="rId28" imgW="266400" imgH="393480" progId="Equation.DSMT4">
                  <p:embed/>
                </p:oleObj>
              </mc:Choice>
              <mc:Fallback>
                <p:oleObj name="Equation" r:id="rId28" imgW="266400" imgH="393480" progId="Equation.DSMT4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0705" y="5515887"/>
                        <a:ext cx="496887" cy="72866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6" name="Object 36"/>
          <p:cNvGraphicFramePr>
            <a:graphicFrameLocks noChangeAspect="1"/>
          </p:cNvGraphicFramePr>
          <p:nvPr/>
        </p:nvGraphicFramePr>
        <p:xfrm>
          <a:off x="5233992" y="4500563"/>
          <a:ext cx="2128837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6" name="Equation" r:id="rId30" imgW="1143000" imgH="419040" progId="Equation.DSMT4">
                  <p:embed/>
                </p:oleObj>
              </mc:Choice>
              <mc:Fallback>
                <p:oleObj name="Equation" r:id="rId30" imgW="1143000" imgH="419040" progId="Equation.DSMT4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3992" y="4500563"/>
                        <a:ext cx="2128837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7" name="Object 37"/>
          <p:cNvGraphicFramePr>
            <a:graphicFrameLocks noChangeAspect="1"/>
          </p:cNvGraphicFramePr>
          <p:nvPr/>
        </p:nvGraphicFramePr>
        <p:xfrm>
          <a:off x="7505700" y="4514850"/>
          <a:ext cx="498475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7" name="Equation" r:id="rId32" imgW="266400" imgH="393480" progId="Equation.DSMT4">
                  <p:embed/>
                </p:oleObj>
              </mc:Choice>
              <mc:Fallback>
                <p:oleObj name="Equation" r:id="rId32" imgW="266400" imgH="393480" progId="Equation.DSMT4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5700" y="4514850"/>
                        <a:ext cx="498475" cy="72866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8" name="Object 38"/>
          <p:cNvGraphicFramePr>
            <a:graphicFrameLocks noChangeAspect="1"/>
          </p:cNvGraphicFramePr>
          <p:nvPr/>
        </p:nvGraphicFramePr>
        <p:xfrm>
          <a:off x="5214942" y="5500688"/>
          <a:ext cx="2151062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8" name="Equation" r:id="rId34" imgW="1155600" imgH="419040" progId="Equation.DSMT4">
                  <p:embed/>
                </p:oleObj>
              </mc:Choice>
              <mc:Fallback>
                <p:oleObj name="Equation" r:id="rId34" imgW="1155600" imgH="419040" progId="Equation.DSMT4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42" y="5500688"/>
                        <a:ext cx="2151062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9" name="Object 39"/>
          <p:cNvGraphicFramePr>
            <a:graphicFrameLocks noChangeAspect="1"/>
          </p:cNvGraphicFramePr>
          <p:nvPr/>
        </p:nvGraphicFramePr>
        <p:xfrm>
          <a:off x="7486650" y="5514975"/>
          <a:ext cx="520700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9" name="Equation" r:id="rId36" imgW="279360" imgH="393480" progId="Equation.DSMT4">
                  <p:embed/>
                </p:oleObj>
              </mc:Choice>
              <mc:Fallback>
                <p:oleObj name="Equation" r:id="rId36" imgW="279360" imgH="393480" progId="Equation.DSMT4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6650" y="5514975"/>
                        <a:ext cx="520700" cy="72866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3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3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3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3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3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33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3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33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33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33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33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33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33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33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33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32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32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32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32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32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32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32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32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3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285720" y="928670"/>
            <a:ext cx="8501122" cy="5643602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>
              <a:effectLst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flipV="1">
            <a:off x="1428728" y="3714752"/>
            <a:ext cx="6143668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214546" y="228804"/>
            <a:ext cx="4857784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GB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GB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en-GB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Diagram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Round Single Corner Rectangle 6"/>
          <p:cNvSpPr/>
          <p:nvPr/>
        </p:nvSpPr>
        <p:spPr bwMode="auto">
          <a:xfrm>
            <a:off x="3455630" y="160458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>
              <a:effectLst/>
            </a:endParaRPr>
          </a:p>
        </p:txBody>
      </p:sp>
      <p:sp>
        <p:nvSpPr>
          <p:cNvPr id="8" name="Round Single Corner Rectangle 7"/>
          <p:cNvSpPr/>
          <p:nvPr/>
        </p:nvSpPr>
        <p:spPr bwMode="auto">
          <a:xfrm flipH="1">
            <a:off x="1207771" y="160458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>
              <a:effectLst/>
            </a:endParaRPr>
          </a:p>
        </p:txBody>
      </p:sp>
      <p:sp>
        <p:nvSpPr>
          <p:cNvPr id="9" name="Round Single Corner Rectangle 8"/>
          <p:cNvSpPr/>
          <p:nvPr/>
        </p:nvSpPr>
        <p:spPr bwMode="auto">
          <a:xfrm flipH="1" flipV="1">
            <a:off x="1207771" y="3750471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>
              <a:effectLst/>
            </a:endParaRPr>
          </a:p>
        </p:txBody>
      </p:sp>
      <p:sp>
        <p:nvSpPr>
          <p:cNvPr id="10" name="Round Single Corner Rectangle 9"/>
          <p:cNvSpPr/>
          <p:nvPr/>
        </p:nvSpPr>
        <p:spPr bwMode="auto">
          <a:xfrm flipV="1">
            <a:off x="3455630" y="3750471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>
              <a:effectLst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rot="5400000" flipH="1" flipV="1">
            <a:off x="1991844" y="3706236"/>
            <a:ext cx="5072098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5357818" y="1375934"/>
            <a:ext cx="164307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effectLst/>
              </a:rPr>
              <a:t>1</a:t>
            </a:r>
            <a:r>
              <a:rPr lang="en-GB" sz="1600" baseline="30000" dirty="0" smtClean="0">
                <a:solidFill>
                  <a:schemeClr val="tx1"/>
                </a:solidFill>
                <a:effectLst/>
              </a:rPr>
              <a:t>st</a:t>
            </a:r>
            <a:r>
              <a:rPr lang="en-GB" sz="1600" dirty="0" smtClean="0">
                <a:solidFill>
                  <a:schemeClr val="tx1"/>
                </a:solidFill>
                <a:effectLst/>
              </a:rPr>
              <a:t> Quadrant</a:t>
            </a:r>
            <a:endParaRPr lang="en-GB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58950" y="1718610"/>
            <a:ext cx="164307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effectLst/>
              </a:rPr>
              <a:t>0 &lt; </a:t>
            </a:r>
            <a:r>
              <a:rPr lang="el-GR" sz="1600" dirty="0" smtClean="0">
                <a:solidFill>
                  <a:schemeClr val="tx1"/>
                </a:solidFill>
                <a:effectLst/>
              </a:rPr>
              <a:t>θ</a:t>
            </a:r>
            <a:r>
              <a:rPr lang="en-GB" sz="1600" dirty="0" smtClean="0">
                <a:solidFill>
                  <a:schemeClr val="tx1"/>
                </a:solidFill>
                <a:effectLst/>
              </a:rPr>
              <a:t> &lt; 90</a:t>
            </a:r>
            <a:endParaRPr lang="en-GB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929190" y="2285992"/>
            <a:ext cx="25003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rgbClr val="006600"/>
                </a:solidFill>
                <a:effectLst/>
              </a:rPr>
              <a:t>A</a:t>
            </a:r>
            <a:r>
              <a:rPr lang="en-GB" sz="6000" dirty="0" smtClean="0">
                <a:effectLst/>
              </a:rPr>
              <a:t>ll &gt; 0</a:t>
            </a:r>
            <a:endParaRPr lang="en-GB" sz="3600" dirty="0">
              <a:effectLst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001364" y="1357298"/>
            <a:ext cx="164307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effectLst/>
              </a:rPr>
              <a:t>2</a:t>
            </a:r>
            <a:r>
              <a:rPr lang="en-GB" sz="1600" baseline="30000" dirty="0" smtClean="0">
                <a:solidFill>
                  <a:schemeClr val="tx1"/>
                </a:solidFill>
                <a:effectLst/>
              </a:rPr>
              <a:t>nd</a:t>
            </a:r>
            <a:r>
              <a:rPr lang="en-GB" sz="1600" dirty="0" smtClean="0">
                <a:solidFill>
                  <a:schemeClr val="tx1"/>
                </a:solidFill>
                <a:effectLst/>
              </a:rPr>
              <a:t> Quadrant</a:t>
            </a:r>
            <a:endParaRPr lang="en-GB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001364" y="1718610"/>
            <a:ext cx="164307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effectLst/>
              </a:rPr>
              <a:t>90 &lt; </a:t>
            </a:r>
            <a:r>
              <a:rPr lang="el-GR" sz="1600" dirty="0" smtClean="0">
                <a:solidFill>
                  <a:schemeClr val="tx1"/>
                </a:solidFill>
                <a:effectLst/>
              </a:rPr>
              <a:t>θ</a:t>
            </a:r>
            <a:r>
              <a:rPr lang="en-GB" sz="1600" dirty="0" smtClean="0">
                <a:solidFill>
                  <a:schemeClr val="tx1"/>
                </a:solidFill>
                <a:effectLst/>
              </a:rPr>
              <a:t> &lt; 180</a:t>
            </a:r>
            <a:endParaRPr lang="en-GB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214414" y="2285992"/>
            <a:ext cx="2857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rgbClr val="FF0000"/>
                </a:solidFill>
                <a:effectLst/>
              </a:rPr>
              <a:t>S</a:t>
            </a:r>
            <a:r>
              <a:rPr lang="en-GB" sz="6000" dirty="0" smtClean="0">
                <a:solidFill>
                  <a:schemeClr val="tx1"/>
                </a:solidFill>
                <a:effectLst/>
              </a:rPr>
              <a:t>in</a:t>
            </a:r>
            <a:r>
              <a:rPr lang="en-GB" sz="6000" dirty="0" smtClean="0">
                <a:effectLst/>
              </a:rPr>
              <a:t> &gt; 0</a:t>
            </a:r>
            <a:endParaRPr lang="en-GB" sz="3600" dirty="0">
              <a:effectLst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357818" y="5300902"/>
            <a:ext cx="164307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effectLst/>
              </a:rPr>
              <a:t>4</a:t>
            </a:r>
            <a:r>
              <a:rPr lang="en-GB" sz="1600" baseline="30000" dirty="0" smtClean="0">
                <a:solidFill>
                  <a:schemeClr val="tx1"/>
                </a:solidFill>
                <a:effectLst/>
              </a:rPr>
              <a:t>th</a:t>
            </a:r>
            <a:r>
              <a:rPr lang="en-GB" sz="1600" dirty="0" smtClean="0">
                <a:solidFill>
                  <a:schemeClr val="tx1"/>
                </a:solidFill>
                <a:effectLst/>
              </a:rPr>
              <a:t> Quadrant</a:t>
            </a:r>
            <a:endParaRPr lang="en-GB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57818" y="5662214"/>
            <a:ext cx="164307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effectLst/>
              </a:rPr>
              <a:t>270 &lt; </a:t>
            </a:r>
            <a:r>
              <a:rPr lang="el-GR" sz="1600" dirty="0" smtClean="0">
                <a:solidFill>
                  <a:schemeClr val="tx1"/>
                </a:solidFill>
                <a:effectLst/>
              </a:rPr>
              <a:t>θ</a:t>
            </a:r>
            <a:r>
              <a:rPr lang="en-GB" sz="1600" dirty="0" smtClean="0">
                <a:solidFill>
                  <a:schemeClr val="tx1"/>
                </a:solidFill>
                <a:effectLst/>
              </a:rPr>
              <a:t> &lt; 360</a:t>
            </a:r>
            <a:endParaRPr lang="en-GB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000232" y="5300902"/>
            <a:ext cx="164307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effectLst/>
              </a:rPr>
              <a:t>3</a:t>
            </a:r>
            <a:r>
              <a:rPr lang="en-GB" sz="1600" baseline="30000" dirty="0" smtClean="0">
                <a:solidFill>
                  <a:schemeClr val="tx1"/>
                </a:solidFill>
                <a:effectLst/>
              </a:rPr>
              <a:t>rd</a:t>
            </a:r>
            <a:r>
              <a:rPr lang="en-GB" sz="1600" dirty="0" smtClean="0">
                <a:solidFill>
                  <a:schemeClr val="tx1"/>
                </a:solidFill>
                <a:effectLst/>
              </a:rPr>
              <a:t> Quadrant</a:t>
            </a:r>
            <a:endParaRPr lang="en-GB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000232" y="5662214"/>
            <a:ext cx="164307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effectLst/>
              </a:rPr>
              <a:t>180 &lt; </a:t>
            </a:r>
            <a:r>
              <a:rPr lang="el-GR" sz="1600" dirty="0" smtClean="0">
                <a:solidFill>
                  <a:schemeClr val="tx1"/>
                </a:solidFill>
                <a:effectLst/>
              </a:rPr>
              <a:t>θ</a:t>
            </a:r>
            <a:r>
              <a:rPr lang="en-GB" sz="1600" dirty="0" smtClean="0">
                <a:solidFill>
                  <a:schemeClr val="tx1"/>
                </a:solidFill>
                <a:effectLst/>
              </a:rPr>
              <a:t> &lt; 270</a:t>
            </a:r>
            <a:endParaRPr lang="en-GB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929190" y="4056411"/>
            <a:ext cx="27146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err="1" smtClean="0">
                <a:solidFill>
                  <a:schemeClr val="accent2"/>
                </a:solidFill>
                <a:effectLst/>
              </a:rPr>
              <a:t>C</a:t>
            </a:r>
            <a:r>
              <a:rPr lang="en-GB" sz="6000" dirty="0" err="1" smtClean="0">
                <a:solidFill>
                  <a:schemeClr val="tx1"/>
                </a:solidFill>
                <a:effectLst/>
              </a:rPr>
              <a:t>os</a:t>
            </a:r>
            <a:r>
              <a:rPr lang="en-GB" sz="6000" dirty="0" smtClean="0">
                <a:effectLst/>
              </a:rPr>
              <a:t> &gt; 0</a:t>
            </a:r>
            <a:endParaRPr lang="en-GB" sz="3600" dirty="0">
              <a:effectLst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214414" y="4056411"/>
            <a:ext cx="2857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rgbClr val="660033"/>
                </a:solidFill>
                <a:effectLst/>
              </a:rPr>
              <a:t>T</a:t>
            </a:r>
            <a:r>
              <a:rPr lang="en-GB" sz="6000" dirty="0" smtClean="0">
                <a:solidFill>
                  <a:schemeClr val="tx1"/>
                </a:solidFill>
                <a:effectLst/>
              </a:rPr>
              <a:t>an</a:t>
            </a:r>
            <a:r>
              <a:rPr lang="en-GB" sz="6000" dirty="0" smtClean="0">
                <a:effectLst/>
              </a:rPr>
              <a:t> &gt; 0</a:t>
            </a:r>
            <a:endParaRPr lang="en-GB" sz="3600" dirty="0">
              <a:effectLst/>
            </a:endParaRPr>
          </a:p>
        </p:txBody>
      </p:sp>
      <p:sp>
        <p:nvSpPr>
          <p:cNvPr id="22" name="TextBox 21"/>
          <p:cNvSpPr txBox="1"/>
          <p:nvPr/>
        </p:nvSpPr>
        <p:spPr>
          <a:xfrm rot="19195491">
            <a:off x="375504" y="629361"/>
            <a:ext cx="1714512" cy="52322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Recall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41" grpId="0"/>
      <p:bldP spid="57" grpId="0" animBg="1"/>
      <p:bldP spid="58" grpId="0" animBg="1"/>
      <p:bldP spid="59" grpId="0"/>
      <p:bldP spid="60" grpId="0" animBg="1"/>
      <p:bldP spid="61" grpId="0" animBg="1"/>
      <p:bldP spid="62" grpId="0" animBg="1"/>
      <p:bldP spid="63" grpId="0" animBg="1"/>
      <p:bldP spid="64" grpId="0"/>
      <p:bldP spid="6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285720" y="928670"/>
            <a:ext cx="8501122" cy="5643602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Arrow Connector 29"/>
          <p:cNvCxnSpPr/>
          <p:nvPr/>
        </p:nvCxnSpPr>
        <p:spPr bwMode="auto">
          <a:xfrm flipV="1">
            <a:off x="1428728" y="3714752"/>
            <a:ext cx="6143668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214546" y="228804"/>
            <a:ext cx="4857784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GB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GB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en-GB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Diagram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Round Single Corner Rectangle 6"/>
          <p:cNvSpPr/>
          <p:nvPr/>
        </p:nvSpPr>
        <p:spPr bwMode="auto">
          <a:xfrm>
            <a:off x="3455630" y="160458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>
              <a:effectLst/>
            </a:endParaRPr>
          </a:p>
        </p:txBody>
      </p:sp>
      <p:sp>
        <p:nvSpPr>
          <p:cNvPr id="8" name="Round Single Corner Rectangle 7"/>
          <p:cNvSpPr/>
          <p:nvPr/>
        </p:nvSpPr>
        <p:spPr bwMode="auto">
          <a:xfrm flipH="1">
            <a:off x="1207771" y="1604583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>
              <a:effectLst/>
            </a:endParaRPr>
          </a:p>
        </p:txBody>
      </p:sp>
      <p:sp>
        <p:nvSpPr>
          <p:cNvPr id="9" name="Round Single Corner Rectangle 8"/>
          <p:cNvSpPr/>
          <p:nvPr/>
        </p:nvSpPr>
        <p:spPr bwMode="auto">
          <a:xfrm flipH="1" flipV="1">
            <a:off x="1207771" y="3750471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>
              <a:effectLst/>
            </a:endParaRPr>
          </a:p>
        </p:txBody>
      </p:sp>
      <p:sp>
        <p:nvSpPr>
          <p:cNvPr id="10" name="Round Single Corner Rectangle 9"/>
          <p:cNvSpPr/>
          <p:nvPr/>
        </p:nvSpPr>
        <p:spPr bwMode="auto">
          <a:xfrm flipV="1">
            <a:off x="3455630" y="3750471"/>
            <a:ext cx="3304915" cy="2145888"/>
          </a:xfrm>
          <a:prstGeom prst="round1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>
              <a:effectLst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rot="5400000" flipH="1" flipV="1">
            <a:off x="1991844" y="3706236"/>
            <a:ext cx="5072098" cy="138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5357818" y="1375934"/>
            <a:ext cx="164307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effectLst/>
              </a:rPr>
              <a:t>1</a:t>
            </a:r>
            <a:r>
              <a:rPr lang="en-GB" sz="1600" baseline="30000" dirty="0" smtClean="0">
                <a:solidFill>
                  <a:schemeClr val="tx1"/>
                </a:solidFill>
                <a:effectLst/>
              </a:rPr>
              <a:t>st</a:t>
            </a:r>
            <a:r>
              <a:rPr lang="en-GB" sz="1600" dirty="0" smtClean="0">
                <a:solidFill>
                  <a:schemeClr val="tx1"/>
                </a:solidFill>
                <a:effectLst/>
              </a:rPr>
              <a:t> Quadrant</a:t>
            </a:r>
            <a:endParaRPr lang="en-GB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58950" y="1718610"/>
            <a:ext cx="164307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effectLst/>
              </a:rPr>
              <a:t>0 &lt; </a:t>
            </a:r>
            <a:r>
              <a:rPr lang="el-GR" sz="1600" dirty="0" smtClean="0">
                <a:solidFill>
                  <a:schemeClr val="tx1"/>
                </a:solidFill>
                <a:effectLst/>
              </a:rPr>
              <a:t>θ</a:t>
            </a:r>
            <a:r>
              <a:rPr lang="en-GB" sz="1600" dirty="0" smtClean="0">
                <a:solidFill>
                  <a:schemeClr val="tx1"/>
                </a:solidFill>
                <a:effectLst/>
              </a:rPr>
              <a:t> &lt; 90</a:t>
            </a:r>
            <a:endParaRPr lang="en-GB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786446" y="2285992"/>
            <a:ext cx="7895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rgbClr val="006600"/>
                </a:solidFill>
                <a:effectLst/>
              </a:rPr>
              <a:t>A</a:t>
            </a:r>
            <a:endParaRPr lang="en-GB" sz="3600" dirty="0">
              <a:effectLst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001364" y="1357298"/>
            <a:ext cx="164307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effectLst/>
              </a:rPr>
              <a:t>2</a:t>
            </a:r>
            <a:r>
              <a:rPr lang="en-GB" sz="1600" baseline="30000" dirty="0" smtClean="0">
                <a:solidFill>
                  <a:schemeClr val="tx1"/>
                </a:solidFill>
                <a:effectLst/>
              </a:rPr>
              <a:t>nd</a:t>
            </a:r>
            <a:r>
              <a:rPr lang="en-GB" sz="1600" dirty="0" smtClean="0">
                <a:solidFill>
                  <a:schemeClr val="tx1"/>
                </a:solidFill>
                <a:effectLst/>
              </a:rPr>
              <a:t> Quadrant</a:t>
            </a:r>
            <a:endParaRPr lang="en-GB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001364" y="1718610"/>
            <a:ext cx="164307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effectLst/>
              </a:rPr>
              <a:t>90 &lt; </a:t>
            </a:r>
            <a:r>
              <a:rPr lang="el-GR" sz="1600" dirty="0" smtClean="0">
                <a:solidFill>
                  <a:schemeClr val="tx1"/>
                </a:solidFill>
                <a:effectLst/>
              </a:rPr>
              <a:t>θ</a:t>
            </a:r>
            <a:r>
              <a:rPr lang="en-GB" sz="1600" dirty="0" smtClean="0">
                <a:solidFill>
                  <a:schemeClr val="tx1"/>
                </a:solidFill>
                <a:effectLst/>
              </a:rPr>
              <a:t> &lt; 180</a:t>
            </a:r>
            <a:endParaRPr lang="en-GB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357422" y="2285992"/>
            <a:ext cx="902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rgbClr val="FF0000"/>
                </a:solidFill>
                <a:effectLst/>
              </a:rPr>
              <a:t>S</a:t>
            </a:r>
            <a:endParaRPr lang="en-GB" sz="3600" dirty="0">
              <a:effectLst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357818" y="5300902"/>
            <a:ext cx="164307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effectLst/>
              </a:rPr>
              <a:t>4</a:t>
            </a:r>
            <a:r>
              <a:rPr lang="en-GB" sz="1600" baseline="30000" dirty="0" smtClean="0">
                <a:solidFill>
                  <a:schemeClr val="tx1"/>
                </a:solidFill>
                <a:effectLst/>
              </a:rPr>
              <a:t>th</a:t>
            </a:r>
            <a:r>
              <a:rPr lang="en-GB" sz="1600" dirty="0" smtClean="0">
                <a:solidFill>
                  <a:schemeClr val="tx1"/>
                </a:solidFill>
                <a:effectLst/>
              </a:rPr>
              <a:t> Quadrant</a:t>
            </a:r>
            <a:endParaRPr lang="en-GB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57818" y="5662214"/>
            <a:ext cx="164307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effectLst/>
              </a:rPr>
              <a:t>270 &lt; </a:t>
            </a:r>
            <a:r>
              <a:rPr lang="el-GR" sz="1600" dirty="0" smtClean="0">
                <a:solidFill>
                  <a:schemeClr val="tx1"/>
                </a:solidFill>
                <a:effectLst/>
              </a:rPr>
              <a:t>θ</a:t>
            </a:r>
            <a:r>
              <a:rPr lang="en-GB" sz="1600" dirty="0" smtClean="0">
                <a:solidFill>
                  <a:schemeClr val="tx1"/>
                </a:solidFill>
                <a:effectLst/>
              </a:rPr>
              <a:t> &lt; 360</a:t>
            </a:r>
            <a:endParaRPr lang="en-GB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000232" y="5300902"/>
            <a:ext cx="164307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effectLst/>
              </a:rPr>
              <a:t>3</a:t>
            </a:r>
            <a:r>
              <a:rPr lang="en-GB" sz="1600" baseline="30000" dirty="0" smtClean="0">
                <a:solidFill>
                  <a:schemeClr val="tx1"/>
                </a:solidFill>
                <a:effectLst/>
              </a:rPr>
              <a:t>rd</a:t>
            </a:r>
            <a:r>
              <a:rPr lang="en-GB" sz="1600" dirty="0" smtClean="0">
                <a:solidFill>
                  <a:schemeClr val="tx1"/>
                </a:solidFill>
                <a:effectLst/>
              </a:rPr>
              <a:t> Quadrant</a:t>
            </a:r>
            <a:endParaRPr lang="en-GB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000232" y="5662214"/>
            <a:ext cx="164307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effectLst/>
              </a:rPr>
              <a:t>180 &lt; </a:t>
            </a:r>
            <a:r>
              <a:rPr lang="el-GR" sz="1600" dirty="0" smtClean="0">
                <a:solidFill>
                  <a:schemeClr val="tx1"/>
                </a:solidFill>
                <a:effectLst/>
              </a:rPr>
              <a:t>θ</a:t>
            </a:r>
            <a:r>
              <a:rPr lang="en-GB" sz="1600" dirty="0" smtClean="0">
                <a:solidFill>
                  <a:schemeClr val="tx1"/>
                </a:solidFill>
                <a:effectLst/>
              </a:rPr>
              <a:t> &lt; 270</a:t>
            </a:r>
            <a:endParaRPr lang="en-GB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786446" y="4056411"/>
            <a:ext cx="857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chemeClr val="accent2"/>
                </a:solidFill>
                <a:effectLst/>
              </a:rPr>
              <a:t>C</a:t>
            </a:r>
            <a:endParaRPr lang="en-GB" sz="3600" dirty="0">
              <a:effectLst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357422" y="4056411"/>
            <a:ext cx="902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rgbClr val="660033"/>
                </a:solidFill>
                <a:effectLst/>
              </a:rPr>
              <a:t>T</a:t>
            </a:r>
            <a:endParaRPr lang="en-GB" sz="3600" dirty="0">
              <a:effectLst/>
            </a:endParaRPr>
          </a:p>
        </p:txBody>
      </p:sp>
      <p:sp>
        <p:nvSpPr>
          <p:cNvPr id="22" name="TextBox 21"/>
          <p:cNvSpPr txBox="1"/>
          <p:nvPr/>
        </p:nvSpPr>
        <p:spPr>
          <a:xfrm rot="19195491">
            <a:off x="375504" y="629361"/>
            <a:ext cx="1714512" cy="52322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Recall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59" grpId="0"/>
      <p:bldP spid="64" grpId="0"/>
      <p:bldP spid="6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871746"/>
            <a:ext cx="2000264" cy="1071570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943184"/>
            <a:ext cx="1785950" cy="92869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" name="Group 13"/>
            <p:cNvGrpSpPr/>
            <p:nvPr/>
          </p:nvGrpSpPr>
          <p:grpSpPr>
            <a:xfrm>
              <a:off x="1214414" y="2200040"/>
              <a:ext cx="6572296" cy="4214842"/>
              <a:chOff x="357158" y="714356"/>
              <a:chExt cx="8429684" cy="5572164"/>
            </a:xfrm>
          </p:grpSpPr>
          <p:sp>
            <p:nvSpPr>
              <p:cNvPr id="7" name="Round Single Corner Rectangle 6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ound Single Corner Rectangle 7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 Single Corner Rectangle 8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 Single Corner Rectangle 9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" name="Straight Arrow Connector 4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1428728" y="899642"/>
            <a:ext cx="4857784" cy="1062046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2113637" y="1100138"/>
          <a:ext cx="1858963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8" name="Equation" r:id="rId3" imgW="647640" imgH="203040" progId="Equation.DSMT4">
                  <p:embed/>
                </p:oleObj>
              </mc:Choice>
              <mc:Fallback>
                <p:oleObj name="Equation" r:id="rId3" imgW="647640" imgH="2030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3637" y="1100138"/>
                        <a:ext cx="1858963" cy="582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4113220" y="1100138"/>
          <a:ext cx="1530350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9" name="Equation" r:id="rId5" imgW="533160" imgH="203040" progId="Equation.DSMT4">
                  <p:embed/>
                </p:oleObj>
              </mc:Choice>
              <mc:Fallback>
                <p:oleObj name="Equation" r:id="rId5" imgW="53316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3220" y="1100138"/>
                        <a:ext cx="1530350" cy="58261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100010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993366"/>
                </a:solidFill>
                <a:effectLst/>
              </a:rPr>
              <a:t>3</a:t>
            </a:r>
            <a:r>
              <a:rPr lang="en-GB" sz="2000" baseline="30000" dirty="0" smtClean="0">
                <a:solidFill>
                  <a:srgbClr val="993366"/>
                </a:solidFill>
                <a:effectLst/>
              </a:rPr>
              <a:t>rd</a:t>
            </a:r>
            <a:r>
              <a:rPr lang="en-GB" sz="2000" dirty="0" smtClean="0">
                <a:solidFill>
                  <a:srgbClr val="FF0000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135678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effectLst/>
              </a:rPr>
              <a:t>sin</a:t>
            </a:r>
            <a:r>
              <a:rPr lang="en-GB" sz="2800" dirty="0" smtClean="0">
                <a:effectLst/>
              </a:rPr>
              <a:t> &lt; 0</a:t>
            </a:r>
            <a:endParaRPr lang="en-GB" sz="2800" dirty="0">
              <a:effectLst/>
            </a:endParaRPr>
          </a:p>
        </p:txBody>
      </p:sp>
      <p:sp>
        <p:nvSpPr>
          <p:cNvPr id="29" name="Arc 28"/>
          <p:cNvSpPr/>
          <p:nvPr/>
        </p:nvSpPr>
        <p:spPr bwMode="auto">
          <a:xfrm>
            <a:off x="3500431" y="3243714"/>
            <a:ext cx="2143140" cy="2071702"/>
          </a:xfrm>
          <a:prstGeom prst="arc">
            <a:avLst>
              <a:gd name="adj1" fmla="val 10765565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 bwMode="auto">
          <a:xfrm rot="10800000">
            <a:off x="3500431" y="3229200"/>
            <a:ext cx="2143140" cy="2071702"/>
          </a:xfrm>
          <a:prstGeom prst="arc">
            <a:avLst>
              <a:gd name="adj1" fmla="val 18064644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/>
          <p:cNvCxnSpPr/>
          <p:nvPr/>
        </p:nvCxnSpPr>
        <p:spPr bwMode="auto">
          <a:xfrm rot="-14100000">
            <a:off x="2590322" y="5310224"/>
            <a:ext cx="257176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4071934" y="3600394"/>
            <a:ext cx="85725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235</a:t>
            </a:r>
            <a:r>
              <a:rPr lang="en-GB" sz="2000" baseline="30000" dirty="0" smtClean="0">
                <a:solidFill>
                  <a:schemeClr val="tx1"/>
                </a:solidFill>
              </a:rPr>
              <a:t>◦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786182" y="4428622"/>
            <a:ext cx="64294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55</a:t>
            </a:r>
            <a:r>
              <a:rPr lang="en-GB" sz="2000" baseline="30000" dirty="0" smtClean="0">
                <a:solidFill>
                  <a:srgbClr val="FF0000"/>
                </a:solidFill>
              </a:rPr>
              <a:t>◦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357158" y="214290"/>
            <a:ext cx="1928826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 1</a:t>
            </a:r>
            <a:endParaRPr lang="en-GB" sz="28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2428860" y="208602"/>
            <a:ext cx="6286544" cy="57150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32" name="Object 5"/>
          <p:cNvGraphicFramePr>
            <a:graphicFrameLocks noChangeAspect="1"/>
          </p:cNvGraphicFramePr>
          <p:nvPr/>
        </p:nvGraphicFramePr>
        <p:xfrm>
          <a:off x="2529326" y="286297"/>
          <a:ext cx="6078548" cy="499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0" name="Equation" r:id="rId7" imgW="2781000" imgH="228600" progId="Equation.DSMT4">
                  <p:embed/>
                </p:oleObj>
              </mc:Choice>
              <mc:Fallback>
                <p:oleObj name="Equation" r:id="rId7" imgW="2781000" imgH="2286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9326" y="286297"/>
                        <a:ext cx="6078548" cy="4994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22" grpId="0" animBg="1"/>
      <p:bldP spid="37" grpId="0"/>
      <p:bldP spid="38" grpId="0"/>
      <p:bldP spid="29" grpId="0" animBg="1"/>
      <p:bldP spid="30" grpId="0" animBg="1"/>
      <p:bldP spid="35" grpId="0" animBg="1"/>
      <p:bldP spid="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871746"/>
            <a:ext cx="2000264" cy="1071570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943184"/>
            <a:ext cx="1785950" cy="92869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" name="Group 13"/>
            <p:cNvGrpSpPr/>
            <p:nvPr/>
          </p:nvGrpSpPr>
          <p:grpSpPr>
            <a:xfrm>
              <a:off x="1214414" y="2200040"/>
              <a:ext cx="6572296" cy="4214842"/>
              <a:chOff x="357158" y="714356"/>
              <a:chExt cx="8429684" cy="5572164"/>
            </a:xfrm>
          </p:grpSpPr>
          <p:sp>
            <p:nvSpPr>
              <p:cNvPr id="7" name="Round Single Corner Rectangle 6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ound Single Corner Rectangle 7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 Single Corner Rectangle 8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 Single Corner Rectangle 9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" name="Straight Arrow Connector 4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1428728" y="899642"/>
            <a:ext cx="4857784" cy="1062046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658688" y="1099442"/>
          <a:ext cx="1785950" cy="583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34" name="Equation" r:id="rId3" imgW="622080" imgH="203040" progId="Equation.DSMT4">
                  <p:embed/>
                </p:oleObj>
              </mc:Choice>
              <mc:Fallback>
                <p:oleObj name="Equation" r:id="rId3" imgW="622080" imgH="2030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8688" y="1099442"/>
                        <a:ext cx="1785950" cy="5831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Arc 25"/>
          <p:cNvSpPr/>
          <p:nvPr/>
        </p:nvSpPr>
        <p:spPr bwMode="auto">
          <a:xfrm>
            <a:off x="3529458" y="3229200"/>
            <a:ext cx="2143140" cy="2071702"/>
          </a:xfrm>
          <a:prstGeom prst="arc">
            <a:avLst>
              <a:gd name="adj1" fmla="val 13432962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Arrow Connector 27"/>
          <p:cNvCxnSpPr/>
          <p:nvPr/>
        </p:nvCxnSpPr>
        <p:spPr bwMode="auto">
          <a:xfrm rot="-8100000">
            <a:off x="2395471" y="3352407"/>
            <a:ext cx="257176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357686" y="3514952"/>
            <a:ext cx="85725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135</a:t>
            </a:r>
            <a:r>
              <a:rPr lang="en-GB" sz="2000" baseline="30000" dirty="0" smtClean="0">
                <a:solidFill>
                  <a:schemeClr val="tx1"/>
                </a:solidFill>
              </a:rPr>
              <a:t>◦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Arc 31"/>
          <p:cNvSpPr/>
          <p:nvPr/>
        </p:nvSpPr>
        <p:spPr bwMode="auto">
          <a:xfrm>
            <a:off x="3571868" y="3214686"/>
            <a:ext cx="2143140" cy="2071702"/>
          </a:xfrm>
          <a:prstGeom prst="arc">
            <a:avLst>
              <a:gd name="adj1" fmla="val 10765565"/>
              <a:gd name="adj2" fmla="val 13398342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  <p:txBody>
          <a:bodyPr rtlCol="0" anchor="ctr"/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57554" y="3757162"/>
            <a:ext cx="64294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45</a:t>
            </a:r>
            <a:r>
              <a:rPr lang="en-GB" sz="2000" baseline="30000" dirty="0" smtClean="0">
                <a:solidFill>
                  <a:srgbClr val="FF0000"/>
                </a:solidFill>
              </a:rPr>
              <a:t>◦</a:t>
            </a:r>
            <a:endParaRPr lang="en-GB" sz="2000" dirty="0">
              <a:solidFill>
                <a:srgbClr val="FF0000"/>
              </a:solidFill>
            </a:endParaRPr>
          </a:p>
        </p:txBody>
      </p:sp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3575054" y="1100138"/>
          <a:ext cx="1639888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35" name="Equation" r:id="rId5" imgW="571320" imgH="203040" progId="Equation.DSMT4">
                  <p:embed/>
                </p:oleObj>
              </mc:Choice>
              <mc:Fallback>
                <p:oleObj name="Equation" r:id="rId5" imgW="57132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054" y="1100138"/>
                        <a:ext cx="1639888" cy="582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6" name="Object 4"/>
          <p:cNvGraphicFramePr>
            <a:graphicFrameLocks noChangeAspect="1"/>
          </p:cNvGraphicFramePr>
          <p:nvPr/>
        </p:nvGraphicFramePr>
        <p:xfrm>
          <a:off x="5443770" y="1000108"/>
          <a:ext cx="560986" cy="8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36" name="Equation" r:id="rId7" imgW="266400" imgH="419040" progId="Equation.DSMT4">
                  <p:embed/>
                </p:oleObj>
              </mc:Choice>
              <mc:Fallback>
                <p:oleObj name="Equation" r:id="rId7" imgW="26640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3770" y="1000108"/>
                        <a:ext cx="560986" cy="88105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100010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/>
              </a:rPr>
              <a:t>2</a:t>
            </a:r>
            <a:r>
              <a:rPr lang="en-GB" sz="2000" baseline="30000" dirty="0" smtClean="0">
                <a:solidFill>
                  <a:srgbClr val="FF0000"/>
                </a:solidFill>
                <a:effectLst/>
              </a:rPr>
              <a:t>nd</a:t>
            </a:r>
            <a:r>
              <a:rPr lang="en-GB" sz="2000" dirty="0" smtClean="0">
                <a:solidFill>
                  <a:srgbClr val="FF0000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135678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effectLst/>
              </a:rPr>
              <a:t>sin</a:t>
            </a:r>
            <a:r>
              <a:rPr lang="en-GB" sz="2800" dirty="0" smtClean="0">
                <a:effectLst/>
              </a:rPr>
              <a:t> &gt; 0</a:t>
            </a:r>
            <a:endParaRPr lang="en-GB" sz="2800" dirty="0">
              <a:effectLst/>
            </a:endParaRPr>
          </a:p>
        </p:txBody>
      </p:sp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357158" y="214290"/>
            <a:ext cx="1928826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 2</a:t>
            </a:r>
            <a:endParaRPr lang="en-GB" sz="28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2428860" y="208602"/>
            <a:ext cx="6286544" cy="57150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33" name="Object 5"/>
          <p:cNvGraphicFramePr>
            <a:graphicFrameLocks noChangeAspect="1"/>
          </p:cNvGraphicFramePr>
          <p:nvPr/>
        </p:nvGraphicFramePr>
        <p:xfrm>
          <a:off x="2772668" y="225856"/>
          <a:ext cx="5710254" cy="524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37" name="Equation" r:id="rId9" imgW="2209680" imgH="203040" progId="Equation.DSMT4">
                  <p:embed/>
                </p:oleObj>
              </mc:Choice>
              <mc:Fallback>
                <p:oleObj name="Equation" r:id="rId9" imgW="2209680" imgH="20304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2668" y="225856"/>
                        <a:ext cx="5710254" cy="5247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22" grpId="0" animBg="1"/>
      <p:bldP spid="26" grpId="0" animBg="1"/>
      <p:bldP spid="31" grpId="0" animBg="1"/>
      <p:bldP spid="32" grpId="0" animBg="1"/>
      <p:bldP spid="34" grpId="0" animBg="1"/>
      <p:bldP spid="37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871746"/>
            <a:ext cx="2000264" cy="1071570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943184"/>
            <a:ext cx="1785950" cy="92869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" name="Group 13"/>
            <p:cNvGrpSpPr/>
            <p:nvPr/>
          </p:nvGrpSpPr>
          <p:grpSpPr>
            <a:xfrm>
              <a:off x="1214414" y="2200040"/>
              <a:ext cx="6572296" cy="4214842"/>
              <a:chOff x="357158" y="714356"/>
              <a:chExt cx="8429684" cy="5572164"/>
            </a:xfrm>
          </p:grpSpPr>
          <p:sp>
            <p:nvSpPr>
              <p:cNvPr id="7" name="Round Single Corner Rectangle 6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ound Single Corner Rectangle 7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 Single Corner Rectangle 8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 Single Corner Rectangle 9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" name="Straight Arrow Connector 4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1428728" y="899642"/>
            <a:ext cx="4857784" cy="1062046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571604" y="1100138"/>
          <a:ext cx="1895475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98" name="Equation" r:id="rId3" imgW="660240" imgH="203040" progId="Equation.DSMT4">
                  <p:embed/>
                </p:oleObj>
              </mc:Choice>
              <mc:Fallback>
                <p:oleObj name="Equation" r:id="rId3" imgW="660240" imgH="2030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04" y="1100138"/>
                        <a:ext cx="1895475" cy="582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3460756" y="1100138"/>
          <a:ext cx="1968500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99" name="Equation" r:id="rId5" imgW="685800" imgH="203040" progId="Equation.DSMT4">
                  <p:embed/>
                </p:oleObj>
              </mc:Choice>
              <mc:Fallback>
                <p:oleObj name="Equation" r:id="rId5" imgW="68580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6" y="1100138"/>
                        <a:ext cx="1968500" cy="58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100010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2"/>
                </a:solidFill>
                <a:effectLst/>
              </a:rPr>
              <a:t>4</a:t>
            </a:r>
            <a:r>
              <a:rPr lang="en-GB" sz="2000" baseline="30000" dirty="0" smtClean="0">
                <a:solidFill>
                  <a:schemeClr val="accent2"/>
                </a:solidFill>
                <a:effectLst/>
              </a:rPr>
              <a:t>th</a:t>
            </a:r>
            <a:r>
              <a:rPr lang="en-GB" sz="2000" dirty="0" smtClean="0">
                <a:solidFill>
                  <a:schemeClr val="accent2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135678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993366"/>
                </a:solidFill>
                <a:effectLst/>
              </a:rPr>
              <a:t>tan</a:t>
            </a:r>
            <a:r>
              <a:rPr lang="en-GB" sz="2800" dirty="0" smtClean="0">
                <a:effectLst/>
              </a:rPr>
              <a:t> &lt; 0</a:t>
            </a:r>
            <a:endParaRPr lang="en-GB" sz="2800" dirty="0">
              <a:effectLst/>
            </a:endParaRPr>
          </a:p>
        </p:txBody>
      </p:sp>
      <p:sp>
        <p:nvSpPr>
          <p:cNvPr id="29" name="Arc 28"/>
          <p:cNvSpPr/>
          <p:nvPr/>
        </p:nvSpPr>
        <p:spPr bwMode="auto">
          <a:xfrm>
            <a:off x="3500431" y="3243714"/>
            <a:ext cx="2143140" cy="2071702"/>
          </a:xfrm>
          <a:prstGeom prst="arc">
            <a:avLst>
              <a:gd name="adj1" fmla="val 10765565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 bwMode="auto">
          <a:xfrm rot="10800000">
            <a:off x="3500431" y="3229200"/>
            <a:ext cx="2143140" cy="2071702"/>
          </a:xfrm>
          <a:prstGeom prst="arc">
            <a:avLst>
              <a:gd name="adj1" fmla="val 13493789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/>
          <p:cNvCxnSpPr/>
          <p:nvPr/>
        </p:nvCxnSpPr>
        <p:spPr bwMode="auto">
          <a:xfrm rot="-18900000">
            <a:off x="4220303" y="5195281"/>
            <a:ext cx="257176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4071934" y="3600394"/>
            <a:ext cx="85725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315</a:t>
            </a:r>
            <a:r>
              <a:rPr lang="en-GB" sz="2000" baseline="30000" dirty="0" smtClean="0">
                <a:solidFill>
                  <a:schemeClr val="tx1"/>
                </a:solidFill>
              </a:rPr>
              <a:t>◦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Arc 31"/>
          <p:cNvSpPr/>
          <p:nvPr/>
        </p:nvSpPr>
        <p:spPr bwMode="auto">
          <a:xfrm rot="5400000" flipH="1">
            <a:off x="3536149" y="3178967"/>
            <a:ext cx="2143140" cy="2071702"/>
          </a:xfrm>
          <a:prstGeom prst="arc">
            <a:avLst>
              <a:gd name="adj1" fmla="val 13243243"/>
              <a:gd name="adj2" fmla="val 16236057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  <p:txBody>
          <a:bodyPr rtlCol="0" anchor="ctr"/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214942" y="4429132"/>
            <a:ext cx="64294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45</a:t>
            </a:r>
            <a:r>
              <a:rPr lang="en-GB" sz="2000" baseline="30000" dirty="0" smtClean="0">
                <a:solidFill>
                  <a:srgbClr val="FF0000"/>
                </a:solidFill>
              </a:rPr>
              <a:t>◦</a:t>
            </a:r>
            <a:endParaRPr lang="en-GB" sz="2000" dirty="0">
              <a:solidFill>
                <a:srgbClr val="FF0000"/>
              </a:solidFill>
            </a:endParaRPr>
          </a:p>
        </p:txBody>
      </p:sp>
      <p:graphicFrame>
        <p:nvGraphicFramePr>
          <p:cNvPr id="104452" name="Object 3"/>
          <p:cNvGraphicFramePr>
            <a:graphicFrameLocks noChangeAspect="1"/>
          </p:cNvGraphicFramePr>
          <p:nvPr/>
        </p:nvGraphicFramePr>
        <p:xfrm>
          <a:off x="5526098" y="1186526"/>
          <a:ext cx="5461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00" name="Equation" r:id="rId7" imgW="190440" imgH="164880" progId="Equation.DSMT4">
                  <p:embed/>
                </p:oleObj>
              </mc:Choice>
              <mc:Fallback>
                <p:oleObj name="Equation" r:id="rId7" imgW="190440" imgH="16488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6098" y="1186526"/>
                        <a:ext cx="546100" cy="47466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10"/>
          <p:cNvSpPr>
            <a:spLocks noChangeArrowheads="1"/>
          </p:cNvSpPr>
          <p:nvPr/>
        </p:nvSpPr>
        <p:spPr bwMode="auto">
          <a:xfrm>
            <a:off x="357158" y="214290"/>
            <a:ext cx="1928826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 3</a:t>
            </a:r>
            <a:endParaRPr lang="en-GB" sz="28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2428860" y="208602"/>
            <a:ext cx="6286544" cy="57150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36" name="Object 5"/>
          <p:cNvGraphicFramePr>
            <a:graphicFrameLocks noChangeAspect="1"/>
          </p:cNvGraphicFramePr>
          <p:nvPr/>
        </p:nvGraphicFramePr>
        <p:xfrm>
          <a:off x="2724150" y="225425"/>
          <a:ext cx="5808663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01" name="Equation" r:id="rId9" imgW="2247840" imgH="203040" progId="Equation.DSMT4">
                  <p:embed/>
                </p:oleObj>
              </mc:Choice>
              <mc:Fallback>
                <p:oleObj name="Equation" r:id="rId9" imgW="2247840" imgH="20304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4150" y="225425"/>
                        <a:ext cx="5808663" cy="525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Rectangle 41"/>
          <p:cNvSpPr/>
          <p:nvPr/>
        </p:nvSpPr>
        <p:spPr bwMode="auto">
          <a:xfrm>
            <a:off x="2243574" y="4528466"/>
            <a:ext cx="4929222" cy="1714512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2428860" y="4687211"/>
            <a:ext cx="4572032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effectLst/>
              </a:rPr>
              <a:t>So just use the</a:t>
            </a:r>
            <a:r>
              <a:rPr lang="en-GB" sz="2800" dirty="0" smtClean="0">
                <a:solidFill>
                  <a:srgbClr val="FF0000"/>
                </a:solidFill>
                <a:effectLst/>
              </a:rPr>
              <a:t> ‘associated</a:t>
            </a:r>
            <a:r>
              <a:rPr lang="en-GB" sz="2800" dirty="0" smtClean="0">
                <a:effectLst/>
              </a:rPr>
              <a:t> </a:t>
            </a:r>
            <a:r>
              <a:rPr lang="en-GB" sz="2800" dirty="0" smtClean="0">
                <a:solidFill>
                  <a:srgbClr val="FF0000"/>
                </a:solidFill>
                <a:effectLst/>
              </a:rPr>
              <a:t>acute’ </a:t>
            </a:r>
            <a:r>
              <a:rPr lang="en-GB" sz="2800" dirty="0" smtClean="0">
                <a:effectLst/>
              </a:rPr>
              <a:t>angle </a:t>
            </a:r>
            <a:r>
              <a:rPr lang="el-GR" sz="2800" dirty="0" smtClean="0">
                <a:effectLst/>
              </a:rPr>
              <a:t>Φ</a:t>
            </a:r>
            <a:r>
              <a:rPr lang="en-GB" sz="2800" dirty="0" smtClean="0">
                <a:effectLst/>
              </a:rPr>
              <a:t>, and note the </a:t>
            </a:r>
            <a:r>
              <a:rPr lang="en-GB" sz="2800" dirty="0" smtClean="0">
                <a:solidFill>
                  <a:srgbClr val="FF0000"/>
                </a:solidFill>
                <a:effectLst/>
              </a:rPr>
              <a:t>sign</a:t>
            </a:r>
            <a:r>
              <a:rPr lang="en-GB" sz="2800" dirty="0" smtClean="0">
                <a:effectLst/>
              </a:rPr>
              <a:t>.</a:t>
            </a:r>
            <a:endParaRPr lang="en-GB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22" grpId="0" animBg="1"/>
      <p:bldP spid="37" grpId="0"/>
      <p:bldP spid="38" grpId="0"/>
      <p:bldP spid="29" grpId="0" animBg="1"/>
      <p:bldP spid="30" grpId="0" animBg="1"/>
      <p:bldP spid="35" grpId="0" animBg="1"/>
      <p:bldP spid="32" grpId="0" animBg="1"/>
      <p:bldP spid="41" grpId="0" animBg="1"/>
      <p:bldP spid="42" grpId="0" animBg="1"/>
      <p:bldP spid="4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428596" y="2357430"/>
            <a:ext cx="8215370" cy="4000528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05474" name="Object 2"/>
          <p:cNvGraphicFramePr>
            <a:graphicFrameLocks noChangeAspect="1"/>
          </p:cNvGraphicFramePr>
          <p:nvPr/>
        </p:nvGraphicFramePr>
        <p:xfrm>
          <a:off x="785786" y="2617806"/>
          <a:ext cx="2259013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2" name="Equation" r:id="rId3" imgW="787320" imgH="228600" progId="Equation.DSMT4">
                  <p:embed/>
                </p:oleObj>
              </mc:Choice>
              <mc:Fallback>
                <p:oleObj name="Equation" r:id="rId3" imgW="787320" imgH="228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2617806"/>
                        <a:ext cx="2259013" cy="655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5" name="Object 3"/>
          <p:cNvGraphicFramePr>
            <a:graphicFrameLocks noChangeAspect="1"/>
          </p:cNvGraphicFramePr>
          <p:nvPr/>
        </p:nvGraphicFramePr>
        <p:xfrm>
          <a:off x="814565" y="3559180"/>
          <a:ext cx="2332037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3" name="Equation" r:id="rId5" imgW="812520" imgH="228600" progId="Equation.DSMT4">
                  <p:embed/>
                </p:oleObj>
              </mc:Choice>
              <mc:Fallback>
                <p:oleObj name="Equation" r:id="rId5" imgW="812520" imgH="2286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565" y="3559180"/>
                        <a:ext cx="2332037" cy="655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6" name="Object 4"/>
          <p:cNvGraphicFramePr>
            <a:graphicFrameLocks noChangeAspect="1"/>
          </p:cNvGraphicFramePr>
          <p:nvPr/>
        </p:nvGraphicFramePr>
        <p:xfrm>
          <a:off x="828649" y="4487874"/>
          <a:ext cx="2330450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4" name="Equation" r:id="rId7" imgW="812520" imgH="228600" progId="Equation.DSMT4">
                  <p:embed/>
                </p:oleObj>
              </mc:Choice>
              <mc:Fallback>
                <p:oleObj name="Equation" r:id="rId7" imgW="812520" imgH="2286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49" y="4487874"/>
                        <a:ext cx="2330450" cy="655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7" name="Object 5"/>
          <p:cNvGraphicFramePr>
            <a:graphicFrameLocks noChangeAspect="1"/>
          </p:cNvGraphicFramePr>
          <p:nvPr/>
        </p:nvGraphicFramePr>
        <p:xfrm>
          <a:off x="800051" y="5416568"/>
          <a:ext cx="2330450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5" name="Equation" r:id="rId9" imgW="812520" imgH="228600" progId="Equation.DSMT4">
                  <p:embed/>
                </p:oleObj>
              </mc:Choice>
              <mc:Fallback>
                <p:oleObj name="Equation" r:id="rId9" imgW="812520" imgH="2286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051" y="5416568"/>
                        <a:ext cx="2330450" cy="655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9" name="Object 7"/>
          <p:cNvGraphicFramePr>
            <a:graphicFrameLocks noChangeAspect="1"/>
          </p:cNvGraphicFramePr>
          <p:nvPr/>
        </p:nvGraphicFramePr>
        <p:xfrm>
          <a:off x="4586514" y="2615972"/>
          <a:ext cx="2259013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6" name="Equation" r:id="rId11" imgW="787320" imgH="228600" progId="Equation.DSMT4">
                  <p:embed/>
                </p:oleObj>
              </mc:Choice>
              <mc:Fallback>
                <p:oleObj name="Equation" r:id="rId11" imgW="787320" imgH="2286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6514" y="2615972"/>
                        <a:ext cx="2259013" cy="655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1" name="Object 9"/>
          <p:cNvGraphicFramePr>
            <a:graphicFrameLocks noChangeAspect="1"/>
          </p:cNvGraphicFramePr>
          <p:nvPr/>
        </p:nvGraphicFramePr>
        <p:xfrm>
          <a:off x="4557961" y="3531970"/>
          <a:ext cx="2441575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7" name="Equation" r:id="rId13" imgW="850680" imgH="228600" progId="Equation.DSMT4">
                  <p:embed/>
                </p:oleObj>
              </mc:Choice>
              <mc:Fallback>
                <p:oleObj name="Equation" r:id="rId13" imgW="850680" imgH="2286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7961" y="3531970"/>
                        <a:ext cx="2441575" cy="655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2" name="Object 10"/>
          <p:cNvGraphicFramePr>
            <a:graphicFrameLocks noChangeAspect="1"/>
          </p:cNvGraphicFramePr>
          <p:nvPr/>
        </p:nvGraphicFramePr>
        <p:xfrm>
          <a:off x="4586308" y="4386052"/>
          <a:ext cx="2914650" cy="80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8" name="Equation" r:id="rId15" imgW="1015920" imgH="279360" progId="Equation.DSMT4">
                  <p:embed/>
                </p:oleObj>
              </mc:Choice>
              <mc:Fallback>
                <p:oleObj name="Equation" r:id="rId15" imgW="1015920" imgH="27936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6308" y="4386052"/>
                        <a:ext cx="2914650" cy="801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3" name="Object 11"/>
          <p:cNvGraphicFramePr>
            <a:graphicFrameLocks noChangeAspect="1"/>
          </p:cNvGraphicFramePr>
          <p:nvPr/>
        </p:nvGraphicFramePr>
        <p:xfrm>
          <a:off x="4626243" y="5403873"/>
          <a:ext cx="2513012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9" name="Equation" r:id="rId17" imgW="876240" imgH="228600" progId="Equation.DSMT4">
                  <p:embed/>
                </p:oleObj>
              </mc:Choice>
              <mc:Fallback>
                <p:oleObj name="Equation" r:id="rId17" imgW="876240" imgH="2286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6243" y="5403873"/>
                        <a:ext cx="2513012" cy="655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42910" y="1046133"/>
            <a:ext cx="7858180" cy="95410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Write as trig. ratios of </a:t>
            </a:r>
            <a:r>
              <a:rPr lang="en-GB" sz="2800" dirty="0" smtClean="0">
                <a:solidFill>
                  <a:srgbClr val="FF0000"/>
                </a:solidFill>
              </a:rPr>
              <a:t>acute </a:t>
            </a:r>
            <a:r>
              <a:rPr lang="en-GB" sz="2800" dirty="0" smtClean="0"/>
              <a:t>angles, giving the </a:t>
            </a:r>
            <a:r>
              <a:rPr lang="en-GB" sz="2800" dirty="0" smtClean="0">
                <a:solidFill>
                  <a:srgbClr val="FF0000"/>
                </a:solidFill>
              </a:rPr>
              <a:t>exact</a:t>
            </a:r>
            <a:r>
              <a:rPr lang="en-GB" sz="2800" dirty="0" smtClean="0"/>
              <a:t> value where possible: </a:t>
            </a:r>
            <a:endParaRPr lang="en-GB" sz="2800" dirty="0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571868" y="285728"/>
            <a:ext cx="1928826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Exercise 1</a:t>
            </a:r>
            <a:endParaRPr lang="en-GB" sz="28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Action Button: Custom 12">
            <a:hlinkClick r:id="rId19" action="ppaction://hlinksldjump" highlightClick="1"/>
          </p:cNvPr>
          <p:cNvSpPr/>
          <p:nvPr/>
        </p:nvSpPr>
        <p:spPr bwMode="auto">
          <a:xfrm>
            <a:off x="3286116" y="2714620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</a:t>
            </a:r>
            <a:endParaRPr lang="en-GB" dirty="0">
              <a:effectLst/>
            </a:endParaRPr>
          </a:p>
        </p:txBody>
      </p:sp>
      <p:sp>
        <p:nvSpPr>
          <p:cNvPr id="14" name="Action Button: Custom 13">
            <a:hlinkClick r:id="rId20" action="ppaction://hlinksldjump" highlightClick="1"/>
          </p:cNvPr>
          <p:cNvSpPr/>
          <p:nvPr/>
        </p:nvSpPr>
        <p:spPr bwMode="auto">
          <a:xfrm>
            <a:off x="3286116" y="3628800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</a:t>
            </a:r>
            <a:endParaRPr lang="en-GB" dirty="0">
              <a:effectLst/>
            </a:endParaRPr>
          </a:p>
        </p:txBody>
      </p:sp>
      <p:sp>
        <p:nvSpPr>
          <p:cNvPr id="15" name="Action Button: Custom 14">
            <a:hlinkClick r:id="rId21" action="ppaction://hlinksldjump" highlightClick="1"/>
          </p:cNvPr>
          <p:cNvSpPr/>
          <p:nvPr/>
        </p:nvSpPr>
        <p:spPr bwMode="auto">
          <a:xfrm>
            <a:off x="3286116" y="4586522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</a:t>
            </a:r>
            <a:endParaRPr lang="en-GB" dirty="0">
              <a:effectLst/>
            </a:endParaRPr>
          </a:p>
        </p:txBody>
      </p:sp>
      <p:sp>
        <p:nvSpPr>
          <p:cNvPr id="16" name="Action Button: Custom 15">
            <a:hlinkClick r:id="rId22" action="ppaction://hlinksldjump" highlightClick="1"/>
          </p:cNvPr>
          <p:cNvSpPr/>
          <p:nvPr/>
        </p:nvSpPr>
        <p:spPr bwMode="auto">
          <a:xfrm>
            <a:off x="3286116" y="5500702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</a:t>
            </a:r>
            <a:endParaRPr lang="en-GB" dirty="0">
              <a:effectLst/>
            </a:endParaRPr>
          </a:p>
        </p:txBody>
      </p:sp>
      <p:sp>
        <p:nvSpPr>
          <p:cNvPr id="17" name="Action Button: Custom 16">
            <a:hlinkClick r:id="rId23" action="ppaction://hlinksldjump" highlightClick="1"/>
          </p:cNvPr>
          <p:cNvSpPr/>
          <p:nvPr/>
        </p:nvSpPr>
        <p:spPr bwMode="auto">
          <a:xfrm>
            <a:off x="7500958" y="2714620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</a:t>
            </a:r>
            <a:endParaRPr lang="en-GB" dirty="0">
              <a:effectLst/>
            </a:endParaRPr>
          </a:p>
        </p:txBody>
      </p:sp>
      <p:sp>
        <p:nvSpPr>
          <p:cNvPr id="18" name="Action Button: Custom 17">
            <a:hlinkClick r:id="rId24" action="ppaction://hlinksldjump" highlightClick="1"/>
          </p:cNvPr>
          <p:cNvSpPr/>
          <p:nvPr/>
        </p:nvSpPr>
        <p:spPr bwMode="auto">
          <a:xfrm>
            <a:off x="7500958" y="3628800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</a:t>
            </a:r>
            <a:endParaRPr lang="en-GB" dirty="0">
              <a:effectLst/>
            </a:endParaRPr>
          </a:p>
        </p:txBody>
      </p:sp>
      <p:sp>
        <p:nvSpPr>
          <p:cNvPr id="19" name="Action Button: Custom 18">
            <a:hlinkClick r:id="rId25" action="ppaction://hlinksldjump" highlightClick="1"/>
          </p:cNvPr>
          <p:cNvSpPr/>
          <p:nvPr/>
        </p:nvSpPr>
        <p:spPr bwMode="auto">
          <a:xfrm>
            <a:off x="7500958" y="4586522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</a:t>
            </a:r>
            <a:endParaRPr lang="en-GB" dirty="0">
              <a:effectLst/>
            </a:endParaRPr>
          </a:p>
        </p:txBody>
      </p:sp>
      <p:sp>
        <p:nvSpPr>
          <p:cNvPr id="20" name="Action Button: Custom 19">
            <a:hlinkClick r:id="rId26" action="ppaction://hlinksldjump" highlightClick="1"/>
          </p:cNvPr>
          <p:cNvSpPr/>
          <p:nvPr/>
        </p:nvSpPr>
        <p:spPr bwMode="auto">
          <a:xfrm>
            <a:off x="7500958" y="5500702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</a:t>
            </a:r>
            <a:endParaRPr lang="en-GB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871746"/>
            <a:ext cx="2000264" cy="1071570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943184"/>
            <a:ext cx="1785950" cy="92869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086184" y="228804"/>
            <a:ext cx="4968875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GB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GB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en-GB" sz="3200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Diagram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" name="Group 13"/>
            <p:cNvGrpSpPr/>
            <p:nvPr/>
          </p:nvGrpSpPr>
          <p:grpSpPr>
            <a:xfrm>
              <a:off x="1214414" y="2200040"/>
              <a:ext cx="6572296" cy="4214842"/>
              <a:chOff x="357158" y="714356"/>
              <a:chExt cx="8429684" cy="5572164"/>
            </a:xfrm>
          </p:grpSpPr>
          <p:sp>
            <p:nvSpPr>
              <p:cNvPr id="7" name="Round Single Corner Rectangle 6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ound Single Corner Rectangle 7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 Single Corner Rectangle 8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 Single Corner Rectangle 9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" name="Straight Arrow Connector 4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1428728" y="899642"/>
            <a:ext cx="4857784" cy="1062046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701783" y="1115774"/>
          <a:ext cx="2660650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22" name="Equation" r:id="rId3" imgW="927000" imgH="228600" progId="Equation.DSMT4">
                  <p:embed/>
                </p:oleObj>
              </mc:Choice>
              <mc:Fallback>
                <p:oleObj name="Equation" r:id="rId3" imgW="927000" imgH="228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1783" y="1115774"/>
                        <a:ext cx="2660650" cy="655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Arc 25"/>
          <p:cNvSpPr/>
          <p:nvPr/>
        </p:nvSpPr>
        <p:spPr bwMode="auto">
          <a:xfrm>
            <a:off x="3529458" y="3229200"/>
            <a:ext cx="2143140" cy="2071702"/>
          </a:xfrm>
          <a:prstGeom prst="arc">
            <a:avLst>
              <a:gd name="adj1" fmla="val 15127115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Arrow Connector 27"/>
          <p:cNvCxnSpPr/>
          <p:nvPr/>
        </p:nvCxnSpPr>
        <p:spPr bwMode="auto">
          <a:xfrm rot="-6300000">
            <a:off x="2980433" y="3055303"/>
            <a:ext cx="257176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515076" y="3529466"/>
            <a:ext cx="85725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104</a:t>
            </a:r>
            <a:r>
              <a:rPr lang="en-GB" sz="2000" baseline="30000" dirty="0" smtClean="0">
                <a:solidFill>
                  <a:schemeClr val="tx1"/>
                </a:solidFill>
              </a:rPr>
              <a:t>◦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Arc 31"/>
          <p:cNvSpPr/>
          <p:nvPr/>
        </p:nvSpPr>
        <p:spPr bwMode="auto">
          <a:xfrm>
            <a:off x="3571868" y="3214686"/>
            <a:ext cx="2143140" cy="2071702"/>
          </a:xfrm>
          <a:prstGeom prst="arc">
            <a:avLst>
              <a:gd name="adj1" fmla="val 10765565"/>
              <a:gd name="adj2" fmla="val 15113104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  <p:txBody>
          <a:bodyPr rtlCol="0" anchor="ctr"/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43772" y="3743270"/>
            <a:ext cx="64294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76</a:t>
            </a:r>
            <a:r>
              <a:rPr lang="en-GB" sz="2000" baseline="30000" dirty="0" smtClean="0">
                <a:solidFill>
                  <a:srgbClr val="FF0000"/>
                </a:solidFill>
              </a:rPr>
              <a:t>◦</a:t>
            </a:r>
            <a:endParaRPr lang="en-GB" sz="2000" dirty="0">
              <a:solidFill>
                <a:srgbClr val="FF0000"/>
              </a:solidFill>
            </a:endParaRPr>
          </a:p>
        </p:txBody>
      </p:sp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4476758" y="1100138"/>
          <a:ext cx="1238250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23" name="Equation" r:id="rId5" imgW="431640" imgH="203040" progId="Equation.DSMT4">
                  <p:embed/>
                </p:oleObj>
              </mc:Choice>
              <mc:Fallback>
                <p:oleObj name="Equation" r:id="rId5" imgW="431640" imgH="20304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8" y="1100138"/>
                        <a:ext cx="1238250" cy="58261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100010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/>
              </a:rPr>
              <a:t>2</a:t>
            </a:r>
            <a:r>
              <a:rPr lang="en-GB" sz="2000" baseline="30000" dirty="0" smtClean="0">
                <a:solidFill>
                  <a:srgbClr val="FF0000"/>
                </a:solidFill>
                <a:effectLst/>
              </a:rPr>
              <a:t>nd</a:t>
            </a:r>
            <a:r>
              <a:rPr lang="en-GB" sz="2000" dirty="0" smtClean="0">
                <a:solidFill>
                  <a:srgbClr val="FF0000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135678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effectLst/>
              </a:rPr>
              <a:t>sin</a:t>
            </a:r>
            <a:r>
              <a:rPr lang="en-GB" sz="2800" dirty="0" smtClean="0">
                <a:effectLst/>
              </a:rPr>
              <a:t> &gt; 0</a:t>
            </a:r>
            <a:endParaRPr lang="en-GB" sz="2800" dirty="0">
              <a:effectLst/>
            </a:endParaRPr>
          </a:p>
        </p:txBody>
      </p:sp>
      <p:sp>
        <p:nvSpPr>
          <p:cNvPr id="29" name="Action Button: Custom 28">
            <a:hlinkClick r:id="rId7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22" grpId="0" animBg="1"/>
      <p:bldP spid="26" grpId="0" animBg="1"/>
      <p:bldP spid="31" grpId="0" animBg="1"/>
      <p:bldP spid="32" grpId="0" animBg="1"/>
      <p:bldP spid="34" grpId="0" animBg="1"/>
      <p:bldP spid="37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871746"/>
            <a:ext cx="2000264" cy="1071570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943184"/>
            <a:ext cx="1785950" cy="92869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086184" y="228804"/>
            <a:ext cx="4968875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GB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GB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en-GB" sz="3200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Diagram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" name="Group 13"/>
            <p:cNvGrpSpPr/>
            <p:nvPr/>
          </p:nvGrpSpPr>
          <p:grpSpPr>
            <a:xfrm>
              <a:off x="1214414" y="2200040"/>
              <a:ext cx="6572296" cy="4214842"/>
              <a:chOff x="357158" y="714356"/>
              <a:chExt cx="8429684" cy="5572164"/>
            </a:xfrm>
          </p:grpSpPr>
          <p:sp>
            <p:nvSpPr>
              <p:cNvPr id="7" name="Round Single Corner Rectangle 6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ound Single Corner Rectangle 7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 Single Corner Rectangle 8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 Single Corner Rectangle 9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" name="Straight Arrow Connector 4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928662" y="899642"/>
            <a:ext cx="5357850" cy="1062046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142976" y="1071546"/>
          <a:ext cx="2733675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58" name="Equation" r:id="rId3" imgW="952200" imgH="228600" progId="Equation.DSMT4">
                  <p:embed/>
                </p:oleObj>
              </mc:Choice>
              <mc:Fallback>
                <p:oleObj name="Equation" r:id="rId3" imgW="952200" imgH="2286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071546"/>
                        <a:ext cx="2733675" cy="655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3838808" y="1056596"/>
          <a:ext cx="1676400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59" name="Equation" r:id="rId5" imgW="583920" imgH="203040" progId="Equation.DSMT4">
                  <p:embed/>
                </p:oleObj>
              </mc:Choice>
              <mc:Fallback>
                <p:oleObj name="Equation" r:id="rId5" imgW="58392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8808" y="1056596"/>
                        <a:ext cx="1676400" cy="58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100010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2"/>
                </a:solidFill>
                <a:effectLst/>
              </a:rPr>
              <a:t>4</a:t>
            </a:r>
            <a:r>
              <a:rPr lang="en-GB" sz="2000" baseline="30000" dirty="0" smtClean="0">
                <a:solidFill>
                  <a:schemeClr val="accent2"/>
                </a:solidFill>
                <a:effectLst/>
              </a:rPr>
              <a:t>th</a:t>
            </a:r>
            <a:r>
              <a:rPr lang="en-GB" sz="2000" dirty="0" smtClean="0">
                <a:solidFill>
                  <a:schemeClr val="accent2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135678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 smtClean="0">
                <a:solidFill>
                  <a:schemeClr val="accent2"/>
                </a:solidFill>
                <a:effectLst/>
              </a:rPr>
              <a:t>cos</a:t>
            </a:r>
            <a:r>
              <a:rPr lang="en-GB" sz="2800" dirty="0" smtClean="0">
                <a:effectLst/>
              </a:rPr>
              <a:t> &gt; 0</a:t>
            </a:r>
            <a:endParaRPr lang="en-GB" sz="2800" dirty="0">
              <a:effectLst/>
            </a:endParaRPr>
          </a:p>
        </p:txBody>
      </p:sp>
      <p:sp>
        <p:nvSpPr>
          <p:cNvPr id="29" name="Arc 28"/>
          <p:cNvSpPr/>
          <p:nvPr/>
        </p:nvSpPr>
        <p:spPr bwMode="auto">
          <a:xfrm>
            <a:off x="3500431" y="3243714"/>
            <a:ext cx="2143140" cy="2071702"/>
          </a:xfrm>
          <a:prstGeom prst="arc">
            <a:avLst>
              <a:gd name="adj1" fmla="val 10765565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 bwMode="auto">
          <a:xfrm rot="10800000">
            <a:off x="3500431" y="3229200"/>
            <a:ext cx="2143140" cy="2071702"/>
          </a:xfrm>
          <a:prstGeom prst="arc">
            <a:avLst>
              <a:gd name="adj1" fmla="val 14236749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/>
          <p:cNvCxnSpPr/>
          <p:nvPr/>
        </p:nvCxnSpPr>
        <p:spPr bwMode="auto">
          <a:xfrm rot="-18000000">
            <a:off x="3944260" y="5372652"/>
            <a:ext cx="257176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4071934" y="3600394"/>
            <a:ext cx="85725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300</a:t>
            </a:r>
            <a:r>
              <a:rPr lang="en-GB" sz="2000" baseline="30000" dirty="0" smtClean="0">
                <a:solidFill>
                  <a:schemeClr val="tx1"/>
                </a:solidFill>
              </a:rPr>
              <a:t>◦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Arc 31"/>
          <p:cNvSpPr/>
          <p:nvPr/>
        </p:nvSpPr>
        <p:spPr bwMode="auto">
          <a:xfrm rot="5400000" flipH="1">
            <a:off x="3536149" y="3178967"/>
            <a:ext cx="2143140" cy="2071702"/>
          </a:xfrm>
          <a:prstGeom prst="arc">
            <a:avLst>
              <a:gd name="adj1" fmla="val 12432526"/>
              <a:gd name="adj2" fmla="val 16236057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  <p:txBody>
          <a:bodyPr rtlCol="0" anchor="ctr"/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072066" y="4457650"/>
            <a:ext cx="64294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60</a:t>
            </a:r>
            <a:r>
              <a:rPr lang="en-GB" sz="2000" baseline="30000" dirty="0" smtClean="0">
                <a:solidFill>
                  <a:srgbClr val="FF0000"/>
                </a:solidFill>
              </a:rPr>
              <a:t>◦</a:t>
            </a:r>
            <a:endParaRPr lang="en-GB" sz="2000" dirty="0">
              <a:solidFill>
                <a:srgbClr val="FF0000"/>
              </a:solidFill>
            </a:endParaRPr>
          </a:p>
        </p:txBody>
      </p:sp>
      <p:graphicFrame>
        <p:nvGraphicFramePr>
          <p:cNvPr id="104452" name="Object 3"/>
          <p:cNvGraphicFramePr>
            <a:graphicFrameLocks noChangeAspect="1"/>
          </p:cNvGraphicFramePr>
          <p:nvPr/>
        </p:nvGraphicFramePr>
        <p:xfrm>
          <a:off x="5598691" y="1000126"/>
          <a:ext cx="330631" cy="8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60" name="Equation" r:id="rId7" imgW="152280" imgH="393480" progId="Equation.DSMT4">
                  <p:embed/>
                </p:oleObj>
              </mc:Choice>
              <mc:Fallback>
                <p:oleObj name="Equation" r:id="rId7" imgW="152280" imgH="39348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8691" y="1000126"/>
                        <a:ext cx="330631" cy="8572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Action Button: Custom 30">
            <a:hlinkClick r:id="rId9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22" grpId="0" animBg="1"/>
      <p:bldP spid="37" grpId="0"/>
      <p:bldP spid="38" grpId="0"/>
      <p:bldP spid="29" grpId="0" animBg="1"/>
      <p:bldP spid="30" grpId="0" animBg="1"/>
      <p:bldP spid="35" grpId="0" animBg="1"/>
      <p:bldP spid="32" grpId="0" animBg="1"/>
      <p:bldP spid="4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871746"/>
            <a:ext cx="2000264" cy="1071570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943184"/>
            <a:ext cx="1785950" cy="92869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086184" y="228804"/>
            <a:ext cx="4968875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GB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GB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en-GB" sz="3200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Diagram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" name="Group 13"/>
            <p:cNvGrpSpPr/>
            <p:nvPr/>
          </p:nvGrpSpPr>
          <p:grpSpPr>
            <a:xfrm>
              <a:off x="1214414" y="2200040"/>
              <a:ext cx="6572296" cy="4214842"/>
              <a:chOff x="357158" y="714356"/>
              <a:chExt cx="8429684" cy="5572164"/>
            </a:xfrm>
          </p:grpSpPr>
          <p:sp>
            <p:nvSpPr>
              <p:cNvPr id="7" name="Round Single Corner Rectangle 6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ound Single Corner Rectangle 7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 Single Corner Rectangle 8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 Single Corner Rectangle 9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" name="Straight Arrow Connector 4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928662" y="899642"/>
            <a:ext cx="5357850" cy="1062046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215546" y="1078139"/>
          <a:ext cx="2551112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82" name="Equation" r:id="rId3" imgW="888840" imgH="228600" progId="Equation.DSMT4">
                  <p:embed/>
                </p:oleObj>
              </mc:Choice>
              <mc:Fallback>
                <p:oleObj name="Equation" r:id="rId3" imgW="888840" imgH="2286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5546" y="1078139"/>
                        <a:ext cx="2551112" cy="655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3837221" y="1072016"/>
          <a:ext cx="1677987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83" name="Equation" r:id="rId5" imgW="583920" imgH="203040" progId="Equation.DSMT4">
                  <p:embed/>
                </p:oleObj>
              </mc:Choice>
              <mc:Fallback>
                <p:oleObj name="Equation" r:id="rId5" imgW="58392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7221" y="1072016"/>
                        <a:ext cx="1677987" cy="58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100010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993366"/>
                </a:solidFill>
                <a:effectLst/>
              </a:rPr>
              <a:t>3</a:t>
            </a:r>
            <a:r>
              <a:rPr lang="en-GB" sz="2000" baseline="30000" dirty="0" smtClean="0">
                <a:solidFill>
                  <a:srgbClr val="993366"/>
                </a:solidFill>
                <a:effectLst/>
              </a:rPr>
              <a:t>rd</a:t>
            </a:r>
            <a:r>
              <a:rPr lang="en-GB" sz="2000" dirty="0" smtClean="0">
                <a:solidFill>
                  <a:srgbClr val="FF0000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135678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993366"/>
                </a:solidFill>
                <a:effectLst/>
              </a:rPr>
              <a:t>tan</a:t>
            </a:r>
            <a:r>
              <a:rPr lang="en-GB" sz="2800" dirty="0" smtClean="0">
                <a:effectLst/>
              </a:rPr>
              <a:t> &gt; 0</a:t>
            </a:r>
            <a:endParaRPr lang="en-GB" sz="2800" dirty="0">
              <a:effectLst/>
            </a:endParaRPr>
          </a:p>
        </p:txBody>
      </p:sp>
      <p:sp>
        <p:nvSpPr>
          <p:cNvPr id="29" name="Arc 28"/>
          <p:cNvSpPr/>
          <p:nvPr/>
        </p:nvSpPr>
        <p:spPr bwMode="auto">
          <a:xfrm>
            <a:off x="3500431" y="3243714"/>
            <a:ext cx="2143140" cy="2071702"/>
          </a:xfrm>
          <a:prstGeom prst="arc">
            <a:avLst>
              <a:gd name="adj1" fmla="val 10765565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 bwMode="auto">
          <a:xfrm rot="10800000">
            <a:off x="3500431" y="3229200"/>
            <a:ext cx="2143140" cy="2071702"/>
          </a:xfrm>
          <a:prstGeom prst="arc">
            <a:avLst>
              <a:gd name="adj1" fmla="val 18647280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/>
          <p:cNvCxnSpPr/>
          <p:nvPr/>
        </p:nvCxnSpPr>
        <p:spPr bwMode="auto">
          <a:xfrm rot="-13500000">
            <a:off x="2424499" y="5180767"/>
            <a:ext cx="257176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4071934" y="3600394"/>
            <a:ext cx="85725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225</a:t>
            </a:r>
            <a:r>
              <a:rPr lang="en-GB" sz="2000" baseline="30000" dirty="0" smtClean="0">
                <a:solidFill>
                  <a:schemeClr val="tx1"/>
                </a:solidFill>
              </a:rPr>
              <a:t>◦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786182" y="4400104"/>
            <a:ext cx="64294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45</a:t>
            </a:r>
            <a:r>
              <a:rPr lang="en-GB" sz="2000" baseline="30000" dirty="0" smtClean="0">
                <a:solidFill>
                  <a:srgbClr val="FF0000"/>
                </a:solidFill>
              </a:rPr>
              <a:t>◦</a:t>
            </a:r>
            <a:endParaRPr lang="en-GB" sz="2000" dirty="0">
              <a:solidFill>
                <a:srgbClr val="FF0000"/>
              </a:solidFill>
            </a:endParaRPr>
          </a:p>
        </p:txBody>
      </p:sp>
      <p:graphicFrame>
        <p:nvGraphicFramePr>
          <p:cNvPr id="108548" name="Object 3"/>
          <p:cNvGraphicFramePr>
            <a:graphicFrameLocks noChangeAspect="1"/>
          </p:cNvGraphicFramePr>
          <p:nvPr/>
        </p:nvGraphicFramePr>
        <p:xfrm>
          <a:off x="5631324" y="1185394"/>
          <a:ext cx="255588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84" name="Equation" r:id="rId7" imgW="88560" imgH="164880" progId="Equation.DSMT4">
                  <p:embed/>
                </p:oleObj>
              </mc:Choice>
              <mc:Fallback>
                <p:oleObj name="Equation" r:id="rId7" imgW="88560" imgH="16488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1324" y="1185394"/>
                        <a:ext cx="255588" cy="47307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Action Button: Custom 31">
            <a:hlinkClick r:id="rId9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22" grpId="0" animBg="1"/>
      <p:bldP spid="37" grpId="0"/>
      <p:bldP spid="38" grpId="0"/>
      <p:bldP spid="29" grpId="0" animBg="1"/>
      <p:bldP spid="30" grpId="0" animBg="1"/>
      <p:bldP spid="35" grpId="0" animBg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871746"/>
            <a:ext cx="2000264" cy="1071570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943184"/>
            <a:ext cx="1785950" cy="92869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086184" y="228804"/>
            <a:ext cx="4968875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GB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GB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en-GB" sz="3200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Diagram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" name="Group 13"/>
            <p:cNvGrpSpPr/>
            <p:nvPr/>
          </p:nvGrpSpPr>
          <p:grpSpPr>
            <a:xfrm>
              <a:off x="1214414" y="2200040"/>
              <a:ext cx="6572296" cy="4214842"/>
              <a:chOff x="357158" y="714356"/>
              <a:chExt cx="8429684" cy="5572164"/>
            </a:xfrm>
          </p:grpSpPr>
          <p:sp>
            <p:nvSpPr>
              <p:cNvPr id="7" name="Round Single Corner Rectangle 6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ound Single Corner Rectangle 7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 Single Corner Rectangle 8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 Single Corner Rectangle 9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" name="Straight Arrow Connector 4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1428728" y="899642"/>
            <a:ext cx="4857784" cy="1062046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714480" y="1086060"/>
          <a:ext cx="2587625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95" name="Equation" r:id="rId3" imgW="901440" imgH="228600" progId="Equation.DSMT4">
                  <p:embed/>
                </p:oleObj>
              </mc:Choice>
              <mc:Fallback>
                <p:oleObj name="Equation" r:id="rId3" imgW="901440" imgH="228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480" y="1086060"/>
                        <a:ext cx="2587625" cy="655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Arc 25"/>
          <p:cNvSpPr/>
          <p:nvPr/>
        </p:nvSpPr>
        <p:spPr bwMode="auto">
          <a:xfrm>
            <a:off x="3529458" y="3229200"/>
            <a:ext cx="2143140" cy="2071702"/>
          </a:xfrm>
          <a:prstGeom prst="arc">
            <a:avLst>
              <a:gd name="adj1" fmla="val 14935341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Arrow Connector 27"/>
          <p:cNvCxnSpPr/>
          <p:nvPr/>
        </p:nvCxnSpPr>
        <p:spPr bwMode="auto">
          <a:xfrm rot="-6540000">
            <a:off x="2905178" y="3072656"/>
            <a:ext cx="257176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500562" y="3514952"/>
            <a:ext cx="85725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109</a:t>
            </a:r>
            <a:r>
              <a:rPr lang="en-GB" sz="2000" baseline="30000" dirty="0" smtClean="0">
                <a:solidFill>
                  <a:schemeClr val="tx1"/>
                </a:solidFill>
              </a:rPr>
              <a:t>◦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Arc 31"/>
          <p:cNvSpPr/>
          <p:nvPr/>
        </p:nvSpPr>
        <p:spPr bwMode="auto">
          <a:xfrm>
            <a:off x="3571868" y="3214686"/>
            <a:ext cx="2143140" cy="2071702"/>
          </a:xfrm>
          <a:prstGeom prst="arc">
            <a:avLst>
              <a:gd name="adj1" fmla="val 10765565"/>
              <a:gd name="adj2" fmla="val 14947716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  <p:txBody>
          <a:bodyPr rtlCol="0" anchor="ctr"/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600896" y="3657828"/>
            <a:ext cx="64294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71</a:t>
            </a:r>
            <a:r>
              <a:rPr lang="en-GB" sz="2000" baseline="30000" dirty="0" smtClean="0">
                <a:solidFill>
                  <a:srgbClr val="FF0000"/>
                </a:solidFill>
              </a:rPr>
              <a:t>◦</a:t>
            </a:r>
            <a:endParaRPr lang="en-GB" sz="2000" dirty="0">
              <a:solidFill>
                <a:srgbClr val="FF0000"/>
              </a:solidFill>
            </a:endParaRPr>
          </a:p>
        </p:txBody>
      </p:sp>
      <p:graphicFrame>
        <p:nvGraphicFramePr>
          <p:cNvPr id="100356" name="Object 4"/>
          <p:cNvGraphicFramePr>
            <a:graphicFrameLocks noChangeAspect="1"/>
          </p:cNvGraphicFramePr>
          <p:nvPr/>
        </p:nvGraphicFramePr>
        <p:xfrm>
          <a:off x="4452938" y="1100138"/>
          <a:ext cx="1536700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96" name="Equation" r:id="rId5" imgW="545760" imgH="203040" progId="Equation.DSMT4">
                  <p:embed/>
                </p:oleObj>
              </mc:Choice>
              <mc:Fallback>
                <p:oleObj name="Equation" r:id="rId5" imgW="545760" imgH="2030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2938" y="1100138"/>
                        <a:ext cx="1536700" cy="57308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100010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/>
              </a:rPr>
              <a:t>2</a:t>
            </a:r>
            <a:r>
              <a:rPr lang="en-GB" sz="2000" baseline="30000" dirty="0" smtClean="0">
                <a:solidFill>
                  <a:srgbClr val="FF0000"/>
                </a:solidFill>
                <a:effectLst/>
              </a:rPr>
              <a:t>nd</a:t>
            </a:r>
            <a:r>
              <a:rPr lang="en-GB" sz="2000" dirty="0" smtClean="0">
                <a:solidFill>
                  <a:srgbClr val="FF0000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135678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993366"/>
                </a:solidFill>
                <a:effectLst/>
              </a:rPr>
              <a:t>tan</a:t>
            </a:r>
            <a:r>
              <a:rPr lang="en-GB" sz="2800" dirty="0" smtClean="0">
                <a:effectLst/>
              </a:rPr>
              <a:t> &lt; 0</a:t>
            </a:r>
            <a:endParaRPr lang="en-GB" sz="2800" dirty="0">
              <a:effectLst/>
            </a:endParaRPr>
          </a:p>
        </p:txBody>
      </p:sp>
      <p:sp>
        <p:nvSpPr>
          <p:cNvPr id="30" name="Action Button: Custom 29">
            <a:hlinkClick r:id="rId7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22" grpId="0" animBg="1"/>
      <p:bldP spid="26" grpId="0" animBg="1"/>
      <p:bldP spid="31" grpId="0" animBg="1"/>
      <p:bldP spid="32" grpId="0" animBg="1"/>
      <p:bldP spid="34" grpId="0" animBg="1"/>
      <p:bldP spid="37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871746"/>
            <a:ext cx="2000264" cy="1071570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943184"/>
            <a:ext cx="1785950" cy="92869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086184" y="228804"/>
            <a:ext cx="4968875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GB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GB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en-GB" sz="3200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Diagram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" name="Group 13"/>
            <p:cNvGrpSpPr/>
            <p:nvPr/>
          </p:nvGrpSpPr>
          <p:grpSpPr>
            <a:xfrm>
              <a:off x="1214414" y="2200040"/>
              <a:ext cx="6572296" cy="4214842"/>
              <a:chOff x="357158" y="714356"/>
              <a:chExt cx="8429684" cy="5572164"/>
            </a:xfrm>
          </p:grpSpPr>
          <p:sp>
            <p:nvSpPr>
              <p:cNvPr id="7" name="Round Single Corner Rectangle 6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ound Single Corner Rectangle 7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 Single Corner Rectangle 8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 Single Corner Rectangle 9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" name="Straight Arrow Connector 4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928662" y="899642"/>
            <a:ext cx="5357850" cy="1062046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071538" y="1122992"/>
          <a:ext cx="2367413" cy="591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30" name="Equation" r:id="rId3" imgW="914400" imgH="228600" progId="Equation.DSMT4">
                  <p:embed/>
                </p:oleObj>
              </mc:Choice>
              <mc:Fallback>
                <p:oleObj name="Equation" r:id="rId3" imgW="914400" imgH="2286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38" y="1122992"/>
                        <a:ext cx="2367413" cy="5914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3500430" y="1117436"/>
          <a:ext cx="1742977" cy="525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31" name="Equation" r:id="rId5" imgW="672840" imgH="203040" progId="Equation.DSMT4">
                  <p:embed/>
                </p:oleObj>
              </mc:Choice>
              <mc:Fallback>
                <p:oleObj name="Equation" r:id="rId5" imgW="67284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430" y="1117436"/>
                        <a:ext cx="1742977" cy="5256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100010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2"/>
                </a:solidFill>
                <a:effectLst/>
              </a:rPr>
              <a:t>4</a:t>
            </a:r>
            <a:r>
              <a:rPr lang="en-GB" sz="2000" baseline="30000" dirty="0" smtClean="0">
                <a:solidFill>
                  <a:schemeClr val="accent2"/>
                </a:solidFill>
                <a:effectLst/>
              </a:rPr>
              <a:t>th</a:t>
            </a:r>
            <a:r>
              <a:rPr lang="en-GB" sz="2000" dirty="0" smtClean="0">
                <a:solidFill>
                  <a:schemeClr val="accent2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135678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effectLst/>
              </a:rPr>
              <a:t>sin</a:t>
            </a:r>
            <a:r>
              <a:rPr lang="en-GB" sz="2800" dirty="0" smtClean="0">
                <a:effectLst/>
              </a:rPr>
              <a:t> &lt; 0</a:t>
            </a:r>
            <a:endParaRPr lang="en-GB" sz="2800" dirty="0">
              <a:effectLst/>
            </a:endParaRPr>
          </a:p>
        </p:txBody>
      </p:sp>
      <p:sp>
        <p:nvSpPr>
          <p:cNvPr id="29" name="Arc 28"/>
          <p:cNvSpPr/>
          <p:nvPr/>
        </p:nvSpPr>
        <p:spPr bwMode="auto">
          <a:xfrm>
            <a:off x="3500431" y="3243714"/>
            <a:ext cx="2143140" cy="2071702"/>
          </a:xfrm>
          <a:prstGeom prst="arc">
            <a:avLst>
              <a:gd name="adj1" fmla="val 10765565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 bwMode="auto">
          <a:xfrm rot="10800000">
            <a:off x="3500431" y="3229200"/>
            <a:ext cx="2143140" cy="2071702"/>
          </a:xfrm>
          <a:prstGeom prst="arc">
            <a:avLst>
              <a:gd name="adj1" fmla="val 13493789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/>
          <p:cNvCxnSpPr/>
          <p:nvPr/>
        </p:nvCxnSpPr>
        <p:spPr bwMode="auto">
          <a:xfrm rot="-18900000">
            <a:off x="4220303" y="5195281"/>
            <a:ext cx="257176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4071934" y="3600394"/>
            <a:ext cx="85725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315</a:t>
            </a:r>
            <a:r>
              <a:rPr lang="en-GB" sz="2000" baseline="30000" dirty="0" smtClean="0">
                <a:solidFill>
                  <a:schemeClr val="tx1"/>
                </a:solidFill>
              </a:rPr>
              <a:t>◦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2" name="Arc 31"/>
          <p:cNvSpPr/>
          <p:nvPr/>
        </p:nvSpPr>
        <p:spPr bwMode="auto">
          <a:xfrm rot="5400000" flipH="1">
            <a:off x="3536149" y="3178967"/>
            <a:ext cx="2143140" cy="2071702"/>
          </a:xfrm>
          <a:prstGeom prst="arc">
            <a:avLst>
              <a:gd name="adj1" fmla="val 13243243"/>
              <a:gd name="adj2" fmla="val 16236057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  <p:txBody>
          <a:bodyPr rtlCol="0" anchor="ctr"/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214942" y="4429132"/>
            <a:ext cx="64294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45</a:t>
            </a:r>
            <a:r>
              <a:rPr lang="en-GB" sz="2000" baseline="30000" dirty="0" smtClean="0">
                <a:solidFill>
                  <a:srgbClr val="FF0000"/>
                </a:solidFill>
              </a:rPr>
              <a:t>◦</a:t>
            </a:r>
            <a:endParaRPr lang="en-GB" sz="2000" dirty="0">
              <a:solidFill>
                <a:srgbClr val="FF0000"/>
              </a:solidFill>
            </a:endParaRPr>
          </a:p>
        </p:txBody>
      </p:sp>
      <p:graphicFrame>
        <p:nvGraphicFramePr>
          <p:cNvPr id="104452" name="Object 3"/>
          <p:cNvGraphicFramePr>
            <a:graphicFrameLocks noChangeAspect="1"/>
          </p:cNvGraphicFramePr>
          <p:nvPr/>
        </p:nvGraphicFramePr>
        <p:xfrm>
          <a:off x="5346629" y="991510"/>
          <a:ext cx="783062" cy="8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32" name="Equation" r:id="rId7" imgW="368280" imgH="419040" progId="Equation.DSMT4">
                  <p:embed/>
                </p:oleObj>
              </mc:Choice>
              <mc:Fallback>
                <p:oleObj name="Equation" r:id="rId7" imgW="368280" imgH="4190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6629" y="991510"/>
                        <a:ext cx="783062" cy="89375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Action Button: Custom 33">
            <a:hlinkClick r:id="rId9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22" grpId="0" animBg="1"/>
      <p:bldP spid="37" grpId="0"/>
      <p:bldP spid="38" grpId="0"/>
      <p:bldP spid="29" grpId="0" animBg="1"/>
      <p:bldP spid="30" grpId="0" animBg="1"/>
      <p:bldP spid="35" grpId="0" animBg="1"/>
      <p:bldP spid="32" grpId="0" animBg="1"/>
      <p:bldP spid="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871746"/>
            <a:ext cx="2000264" cy="1071570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943184"/>
            <a:ext cx="1785950" cy="92869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086184" y="228804"/>
            <a:ext cx="4968875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GB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GB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en-GB" sz="3200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Diagram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" name="Group 13"/>
            <p:cNvGrpSpPr/>
            <p:nvPr/>
          </p:nvGrpSpPr>
          <p:grpSpPr>
            <a:xfrm>
              <a:off x="1214414" y="2200040"/>
              <a:ext cx="6572296" cy="4214842"/>
              <a:chOff x="357158" y="714356"/>
              <a:chExt cx="8429684" cy="5572164"/>
            </a:xfrm>
          </p:grpSpPr>
          <p:sp>
            <p:nvSpPr>
              <p:cNvPr id="7" name="Round Single Corner Rectangle 6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ound Single Corner Rectangle 7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 Single Corner Rectangle 8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 Single Corner Rectangle 9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" name="Straight Arrow Connector 4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928662" y="899642"/>
            <a:ext cx="5357850" cy="1062046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106488" y="1071563"/>
          <a:ext cx="2806700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54" name="Equation" r:id="rId3" imgW="977760" imgH="228600" progId="Equation.DSMT4">
                  <p:embed/>
                </p:oleObj>
              </mc:Choice>
              <mc:Fallback>
                <p:oleObj name="Equation" r:id="rId3" imgW="977760" imgH="2286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6488" y="1071563"/>
                        <a:ext cx="2806700" cy="655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3895732" y="1056596"/>
          <a:ext cx="1676400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55" name="Equation" r:id="rId5" imgW="583920" imgH="203040" progId="Equation.DSMT4">
                  <p:embed/>
                </p:oleObj>
              </mc:Choice>
              <mc:Fallback>
                <p:oleObj name="Equation" r:id="rId5" imgW="58392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5732" y="1056596"/>
                        <a:ext cx="1676400" cy="58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100010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6600"/>
                </a:solidFill>
                <a:effectLst/>
              </a:rPr>
              <a:t>1</a:t>
            </a:r>
            <a:r>
              <a:rPr lang="en-GB" sz="2000" baseline="30000" dirty="0" smtClean="0">
                <a:solidFill>
                  <a:srgbClr val="006600"/>
                </a:solidFill>
                <a:effectLst/>
              </a:rPr>
              <a:t>st</a:t>
            </a:r>
            <a:r>
              <a:rPr lang="en-GB" sz="2000" dirty="0" smtClean="0">
                <a:solidFill>
                  <a:schemeClr val="accent2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135678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 smtClean="0">
                <a:solidFill>
                  <a:schemeClr val="accent2"/>
                </a:solidFill>
                <a:effectLst/>
              </a:rPr>
              <a:t>cos</a:t>
            </a:r>
            <a:r>
              <a:rPr lang="en-GB" sz="2800" dirty="0" smtClean="0">
                <a:effectLst/>
              </a:rPr>
              <a:t> &gt; 0</a:t>
            </a:r>
            <a:endParaRPr lang="en-GB" sz="2800" dirty="0">
              <a:effectLst/>
            </a:endParaRPr>
          </a:p>
        </p:txBody>
      </p:sp>
      <p:sp>
        <p:nvSpPr>
          <p:cNvPr id="29" name="Arc 28"/>
          <p:cNvSpPr/>
          <p:nvPr/>
        </p:nvSpPr>
        <p:spPr bwMode="auto">
          <a:xfrm>
            <a:off x="3500431" y="3243714"/>
            <a:ext cx="2143140" cy="2071702"/>
          </a:xfrm>
          <a:prstGeom prst="arc">
            <a:avLst>
              <a:gd name="adj1" fmla="val 10765565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 bwMode="auto">
          <a:xfrm rot="10800000">
            <a:off x="3500431" y="3229200"/>
            <a:ext cx="2143140" cy="2071702"/>
          </a:xfrm>
          <a:prstGeom prst="arc">
            <a:avLst>
              <a:gd name="adj1" fmla="val 10727555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/>
          <p:cNvCxnSpPr/>
          <p:nvPr/>
        </p:nvCxnSpPr>
        <p:spPr bwMode="auto">
          <a:xfrm rot="-1800000">
            <a:off x="4401202" y="3643208"/>
            <a:ext cx="257176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3929058" y="3671832"/>
            <a:ext cx="85725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390</a:t>
            </a:r>
            <a:r>
              <a:rPr lang="en-GB" sz="2000" baseline="30000" dirty="0" smtClean="0">
                <a:solidFill>
                  <a:schemeClr val="tx1"/>
                </a:solidFill>
              </a:rPr>
              <a:t>◦</a:t>
            </a:r>
            <a:endParaRPr lang="en-GB" sz="2000" dirty="0">
              <a:solidFill>
                <a:schemeClr val="tx1"/>
              </a:solidFill>
            </a:endParaRPr>
          </a:p>
        </p:txBody>
      </p:sp>
      <p:graphicFrame>
        <p:nvGraphicFramePr>
          <p:cNvPr id="104452" name="Object 3"/>
          <p:cNvGraphicFramePr>
            <a:graphicFrameLocks noChangeAspect="1"/>
          </p:cNvGraphicFramePr>
          <p:nvPr/>
        </p:nvGraphicFramePr>
        <p:xfrm>
          <a:off x="5601922" y="1015774"/>
          <a:ext cx="484790" cy="827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56" name="Equation" r:id="rId7" imgW="253800" imgH="431640" progId="Equation.DSMT4">
                  <p:embed/>
                </p:oleObj>
              </mc:Choice>
              <mc:Fallback>
                <p:oleObj name="Equation" r:id="rId7" imgW="253800" imgH="4316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1922" y="1015774"/>
                        <a:ext cx="484790" cy="827076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Arc 30"/>
          <p:cNvSpPr/>
          <p:nvPr/>
        </p:nvSpPr>
        <p:spPr bwMode="auto">
          <a:xfrm>
            <a:off x="3500430" y="3258228"/>
            <a:ext cx="2143140" cy="2071702"/>
          </a:xfrm>
          <a:prstGeom prst="arc">
            <a:avLst>
              <a:gd name="adj1" fmla="val 19678602"/>
              <a:gd name="adj2" fmla="val 0"/>
            </a:avLst>
          </a:prstGeom>
          <a:noFill/>
          <a:ln w="31750" cap="flat" cmpd="sng" algn="ctr">
            <a:solidFill>
              <a:schemeClr val="bg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5357818" y="3828600"/>
            <a:ext cx="64294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30</a:t>
            </a:r>
            <a:r>
              <a:rPr lang="en-GB" sz="2000" baseline="30000" dirty="0" smtClean="0">
                <a:solidFill>
                  <a:srgbClr val="FF0000"/>
                </a:solidFill>
              </a:rPr>
              <a:t>◦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4" name="Action Button: Custom 33">
            <a:hlinkClick r:id="rId9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22" grpId="0" animBg="1"/>
      <p:bldP spid="37" grpId="0"/>
      <p:bldP spid="38" grpId="0"/>
      <p:bldP spid="29" grpId="0" animBg="1"/>
      <p:bldP spid="30" grpId="0" animBg="1"/>
      <p:bldP spid="35" grpId="0" animBg="1"/>
      <p:bldP spid="31" grpId="0" animBg="1"/>
      <p:bldP spid="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871746"/>
            <a:ext cx="2000264" cy="1071570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943184"/>
            <a:ext cx="1785950" cy="92869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086184" y="228804"/>
            <a:ext cx="4968875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GB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GB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en-GB" sz="3200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Diagram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" name="Group 13"/>
            <p:cNvGrpSpPr/>
            <p:nvPr/>
          </p:nvGrpSpPr>
          <p:grpSpPr>
            <a:xfrm>
              <a:off x="1214414" y="2200040"/>
              <a:ext cx="6572296" cy="4214842"/>
              <a:chOff x="357158" y="714356"/>
              <a:chExt cx="8429684" cy="5572164"/>
            </a:xfrm>
          </p:grpSpPr>
          <p:sp>
            <p:nvSpPr>
              <p:cNvPr id="7" name="Round Single Corner Rectangle 6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ound Single Corner Rectangle 7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 Single Corner Rectangle 8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 Single Corner Rectangle 9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" name="Straight Arrow Connector 4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928662" y="899642"/>
            <a:ext cx="5357850" cy="1062046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014614" y="1061124"/>
          <a:ext cx="2643213" cy="653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2" name="Equation" r:id="rId3" imgW="1130040" imgH="279360" progId="Equation.DSMT4">
                  <p:embed/>
                </p:oleObj>
              </mc:Choice>
              <mc:Fallback>
                <p:oleObj name="Equation" r:id="rId3" imgW="1130040" imgH="2793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4614" y="1061124"/>
                        <a:ext cx="2643213" cy="6533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3725058" y="1118047"/>
          <a:ext cx="1575836" cy="474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3" name="Equation" r:id="rId5" imgW="672840" imgH="203040" progId="Equation.DSMT4">
                  <p:embed/>
                </p:oleObj>
              </mc:Choice>
              <mc:Fallback>
                <p:oleObj name="Equation" r:id="rId5" imgW="67284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5058" y="1118047"/>
                        <a:ext cx="1575836" cy="474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100010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993366"/>
                </a:solidFill>
                <a:effectLst/>
              </a:rPr>
              <a:t>3</a:t>
            </a:r>
            <a:r>
              <a:rPr lang="en-GB" sz="2000" baseline="30000" dirty="0" smtClean="0">
                <a:solidFill>
                  <a:srgbClr val="993366"/>
                </a:solidFill>
                <a:effectLst/>
              </a:rPr>
              <a:t>rd</a:t>
            </a:r>
            <a:r>
              <a:rPr lang="en-GB" sz="2000" dirty="0" smtClean="0">
                <a:solidFill>
                  <a:srgbClr val="FF0000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135678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effectLst/>
              </a:rPr>
              <a:t>sin</a:t>
            </a:r>
            <a:r>
              <a:rPr lang="en-GB" sz="2800" dirty="0" smtClean="0">
                <a:effectLst/>
              </a:rPr>
              <a:t> &lt; 0</a:t>
            </a:r>
            <a:endParaRPr lang="en-GB" sz="2800" dirty="0">
              <a:effectLst/>
            </a:endParaRPr>
          </a:p>
        </p:txBody>
      </p:sp>
      <p:sp>
        <p:nvSpPr>
          <p:cNvPr id="30" name="Arc 29"/>
          <p:cNvSpPr/>
          <p:nvPr/>
        </p:nvSpPr>
        <p:spPr bwMode="auto">
          <a:xfrm rot="10800000" flipH="1">
            <a:off x="3500431" y="3229200"/>
            <a:ext cx="2143140" cy="2071702"/>
          </a:xfrm>
          <a:prstGeom prst="arc">
            <a:avLst>
              <a:gd name="adj1" fmla="val 13658366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/>
          <p:cNvCxnSpPr/>
          <p:nvPr/>
        </p:nvCxnSpPr>
        <p:spPr bwMode="auto">
          <a:xfrm rot="-13500000">
            <a:off x="2424499" y="5180767"/>
            <a:ext cx="257176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4357686" y="4601036"/>
            <a:ext cx="85725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135</a:t>
            </a:r>
            <a:r>
              <a:rPr lang="en-GB" sz="2000" baseline="30000" dirty="0" smtClean="0">
                <a:solidFill>
                  <a:schemeClr val="tx1"/>
                </a:solidFill>
              </a:rPr>
              <a:t>◦</a:t>
            </a:r>
            <a:endParaRPr lang="en-GB" sz="2000" dirty="0">
              <a:solidFill>
                <a:schemeClr val="tx1"/>
              </a:solidFill>
            </a:endParaRPr>
          </a:p>
        </p:txBody>
      </p:sp>
      <p:graphicFrame>
        <p:nvGraphicFramePr>
          <p:cNvPr id="108548" name="Object 3"/>
          <p:cNvGraphicFramePr>
            <a:graphicFrameLocks noChangeAspect="1"/>
          </p:cNvGraphicFramePr>
          <p:nvPr/>
        </p:nvGraphicFramePr>
        <p:xfrm>
          <a:off x="5372332" y="1022125"/>
          <a:ext cx="723149" cy="8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4" name="Equation" r:id="rId7" imgW="368280" imgH="419040" progId="Equation.DSMT4">
                  <p:embed/>
                </p:oleObj>
              </mc:Choice>
              <mc:Fallback>
                <p:oleObj name="Equation" r:id="rId7" imgW="368280" imgH="4190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2332" y="1022125"/>
                        <a:ext cx="723149" cy="8207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Arc 30"/>
          <p:cNvSpPr/>
          <p:nvPr/>
        </p:nvSpPr>
        <p:spPr bwMode="auto">
          <a:xfrm rot="10800000">
            <a:off x="3514945" y="3243714"/>
            <a:ext cx="2143140" cy="2071702"/>
          </a:xfrm>
          <a:prstGeom prst="arc">
            <a:avLst>
              <a:gd name="adj1" fmla="val 18647280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3428992" y="4357184"/>
            <a:ext cx="64294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45</a:t>
            </a:r>
            <a:r>
              <a:rPr lang="en-GB" sz="2000" baseline="30000" dirty="0" smtClean="0">
                <a:solidFill>
                  <a:srgbClr val="FF0000"/>
                </a:solidFill>
              </a:rPr>
              <a:t>◦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2" name="Action Button: Custom 31">
            <a:hlinkClick r:id="rId9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22" grpId="0" animBg="1"/>
      <p:bldP spid="37" grpId="0"/>
      <p:bldP spid="38" grpId="0"/>
      <p:bldP spid="30" grpId="0" animBg="1"/>
      <p:bldP spid="35" grpId="0" animBg="1"/>
      <p:bldP spid="31" grpId="0" animBg="1"/>
      <p:bldP spid="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871746"/>
            <a:ext cx="2000264" cy="1071570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943184"/>
            <a:ext cx="1785950" cy="92869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086184" y="228804"/>
            <a:ext cx="4968875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GB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GB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en-GB" sz="3200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Diagram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" name="Group 13"/>
            <p:cNvGrpSpPr/>
            <p:nvPr/>
          </p:nvGrpSpPr>
          <p:grpSpPr>
            <a:xfrm>
              <a:off x="1214414" y="2200040"/>
              <a:ext cx="6572296" cy="4214842"/>
              <a:chOff x="357158" y="714356"/>
              <a:chExt cx="8429684" cy="5572164"/>
            </a:xfrm>
          </p:grpSpPr>
          <p:sp>
            <p:nvSpPr>
              <p:cNvPr id="7" name="Round Single Corner Rectangle 6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ound Single Corner Rectangle 7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 Single Corner Rectangle 8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 Single Corner Rectangle 9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" name="Straight Arrow Connector 4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928662" y="899642"/>
            <a:ext cx="5357850" cy="1062046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000100" y="1140996"/>
          <a:ext cx="2484435" cy="588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26" name="Equation" r:id="rId3" imgW="965160" imgH="228600" progId="Equation.DSMT4">
                  <p:embed/>
                </p:oleObj>
              </mc:Choice>
              <mc:Fallback>
                <p:oleObj name="Equation" r:id="rId3" imgW="965160" imgH="2286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0" y="1140996"/>
                        <a:ext cx="2484435" cy="5880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3514944" y="1126707"/>
          <a:ext cx="1764020" cy="522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27" name="Equation" r:id="rId5" imgW="685800" imgH="203040" progId="Equation.DSMT4">
                  <p:embed/>
                </p:oleObj>
              </mc:Choice>
              <mc:Fallback>
                <p:oleObj name="Equation" r:id="rId5" imgW="68580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4944" y="1126707"/>
                        <a:ext cx="1764020" cy="5225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100010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/>
              </a:rPr>
              <a:t>2</a:t>
            </a:r>
            <a:r>
              <a:rPr lang="en-GB" sz="2000" baseline="30000" dirty="0" smtClean="0">
                <a:solidFill>
                  <a:srgbClr val="FF0000"/>
                </a:solidFill>
                <a:effectLst/>
              </a:rPr>
              <a:t>nd</a:t>
            </a:r>
            <a:r>
              <a:rPr lang="en-GB" sz="2000" dirty="0" smtClean="0">
                <a:solidFill>
                  <a:schemeClr val="accent2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135678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993366"/>
                </a:solidFill>
                <a:effectLst/>
              </a:rPr>
              <a:t>tan</a:t>
            </a:r>
            <a:r>
              <a:rPr lang="en-GB" sz="2800" dirty="0" smtClean="0">
                <a:effectLst/>
              </a:rPr>
              <a:t> &lt; 0</a:t>
            </a:r>
            <a:endParaRPr lang="en-GB" sz="2800" dirty="0">
              <a:effectLst/>
            </a:endParaRPr>
          </a:p>
        </p:txBody>
      </p:sp>
      <p:sp>
        <p:nvSpPr>
          <p:cNvPr id="29" name="Arc 28"/>
          <p:cNvSpPr/>
          <p:nvPr/>
        </p:nvSpPr>
        <p:spPr bwMode="auto">
          <a:xfrm>
            <a:off x="3500431" y="3243714"/>
            <a:ext cx="2143140" cy="2071702"/>
          </a:xfrm>
          <a:prstGeom prst="arc">
            <a:avLst>
              <a:gd name="adj1" fmla="val 10765565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 bwMode="auto">
          <a:xfrm rot="10800000">
            <a:off x="3500431" y="3229200"/>
            <a:ext cx="2143140" cy="2071702"/>
          </a:xfrm>
          <a:prstGeom prst="arc">
            <a:avLst>
              <a:gd name="adj1" fmla="val 10784315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/>
          <p:cNvCxnSpPr/>
          <p:nvPr/>
        </p:nvCxnSpPr>
        <p:spPr bwMode="auto">
          <a:xfrm rot="-73800000">
            <a:off x="2227953" y="3657722"/>
            <a:ext cx="257176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4214810" y="3571876"/>
            <a:ext cx="107157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1230</a:t>
            </a:r>
            <a:r>
              <a:rPr lang="en-GB" sz="2000" baseline="30000" dirty="0" smtClean="0">
                <a:solidFill>
                  <a:schemeClr val="tx1"/>
                </a:solidFill>
              </a:rPr>
              <a:t>◦</a:t>
            </a:r>
            <a:endParaRPr lang="en-GB" sz="2000" dirty="0">
              <a:solidFill>
                <a:schemeClr val="tx1"/>
              </a:solidFill>
            </a:endParaRPr>
          </a:p>
        </p:txBody>
      </p:sp>
      <p:graphicFrame>
        <p:nvGraphicFramePr>
          <p:cNvPr id="104452" name="Object 3"/>
          <p:cNvGraphicFramePr>
            <a:graphicFrameLocks noChangeAspect="1"/>
          </p:cNvGraphicFramePr>
          <p:nvPr/>
        </p:nvGraphicFramePr>
        <p:xfrm>
          <a:off x="5414963" y="996950"/>
          <a:ext cx="69215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28" name="Equation" r:id="rId7" imgW="355320" imgH="419040" progId="Equation.DSMT4">
                  <p:embed/>
                </p:oleObj>
              </mc:Choice>
              <mc:Fallback>
                <p:oleObj name="Equation" r:id="rId7" imgW="355320" imgH="4190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4963" y="996950"/>
                        <a:ext cx="692150" cy="81915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Arc 30"/>
          <p:cNvSpPr/>
          <p:nvPr/>
        </p:nvSpPr>
        <p:spPr bwMode="auto">
          <a:xfrm>
            <a:off x="3499299" y="3229200"/>
            <a:ext cx="2143140" cy="2071702"/>
          </a:xfrm>
          <a:prstGeom prst="arc">
            <a:avLst>
              <a:gd name="adj1" fmla="val 10765565"/>
              <a:gd name="adj2" fmla="val 0"/>
            </a:avLst>
          </a:prstGeom>
          <a:noFill/>
          <a:ln w="31750" cap="flat" cmpd="sng" algn="ctr">
            <a:solidFill>
              <a:schemeClr val="accent3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c 33"/>
          <p:cNvSpPr/>
          <p:nvPr/>
        </p:nvSpPr>
        <p:spPr bwMode="auto">
          <a:xfrm rot="10800000">
            <a:off x="3499299" y="3214686"/>
            <a:ext cx="2143140" cy="2071702"/>
          </a:xfrm>
          <a:prstGeom prst="arc">
            <a:avLst>
              <a:gd name="adj1" fmla="val 10784315"/>
              <a:gd name="adj2" fmla="val 0"/>
            </a:avLst>
          </a:prstGeom>
          <a:noFill/>
          <a:ln w="31750" cap="flat" cmpd="sng" algn="ctr">
            <a:solidFill>
              <a:schemeClr val="accent3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 bwMode="auto">
          <a:xfrm>
            <a:off x="3500431" y="3229200"/>
            <a:ext cx="2143140" cy="2071702"/>
          </a:xfrm>
          <a:prstGeom prst="arc">
            <a:avLst>
              <a:gd name="adj1" fmla="val 10765565"/>
              <a:gd name="adj2" fmla="val 0"/>
            </a:avLst>
          </a:prstGeom>
          <a:noFill/>
          <a:ln w="31750" cap="flat" cmpd="sng" algn="ctr">
            <a:solidFill>
              <a:srgbClr val="FFFF00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Arc 41"/>
          <p:cNvSpPr/>
          <p:nvPr/>
        </p:nvSpPr>
        <p:spPr bwMode="auto">
          <a:xfrm rot="10800000">
            <a:off x="3500431" y="3214686"/>
            <a:ext cx="2143140" cy="2071702"/>
          </a:xfrm>
          <a:prstGeom prst="arc">
            <a:avLst>
              <a:gd name="adj1" fmla="val 10784315"/>
              <a:gd name="adj2" fmla="val 0"/>
            </a:avLst>
          </a:prstGeom>
          <a:noFill/>
          <a:ln w="31750" cap="flat" cmpd="sng" algn="ctr">
            <a:solidFill>
              <a:srgbClr val="FFFF00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c 42"/>
          <p:cNvSpPr/>
          <p:nvPr/>
        </p:nvSpPr>
        <p:spPr bwMode="auto">
          <a:xfrm>
            <a:off x="3500430" y="3229200"/>
            <a:ext cx="2143140" cy="2071702"/>
          </a:xfrm>
          <a:prstGeom prst="arc">
            <a:avLst>
              <a:gd name="adj1" fmla="val 12632984"/>
              <a:gd name="adj2" fmla="val 0"/>
            </a:avLst>
          </a:prstGeom>
          <a:noFill/>
          <a:ln w="31750" cap="flat" cmpd="sng" algn="ctr">
            <a:solidFill>
              <a:schemeClr val="tx2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3071802" y="3799572"/>
            <a:ext cx="64294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30</a:t>
            </a:r>
            <a:r>
              <a:rPr lang="en-GB" sz="2000" baseline="30000" dirty="0" smtClean="0">
                <a:solidFill>
                  <a:srgbClr val="FF0000"/>
                </a:solidFill>
              </a:rPr>
              <a:t>◦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45" name="Action Button: Custom 44">
            <a:hlinkClick r:id="rId9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22" grpId="0" animBg="1"/>
      <p:bldP spid="37" grpId="0"/>
      <p:bldP spid="38" grpId="0"/>
      <p:bldP spid="29" grpId="0" animBg="1"/>
      <p:bldP spid="30" grpId="0" animBg="1"/>
      <p:bldP spid="35" grpId="0" animBg="1"/>
      <p:bldP spid="31" grpId="0" animBg="1"/>
      <p:bldP spid="34" grpId="0" animBg="1"/>
      <p:bldP spid="36" grpId="0" animBg="1"/>
      <p:bldP spid="42" grpId="0" animBg="1"/>
      <p:bldP spid="43" grpId="0" animBg="1"/>
      <p:bldP spid="4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 bwMode="auto">
          <a:xfrm>
            <a:off x="471006" y="1029136"/>
            <a:ext cx="8215370" cy="1113980"/>
          </a:xfrm>
          <a:prstGeom prst="rec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</a:gra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 bwMode="auto">
          <a:xfrm>
            <a:off x="428596" y="2357430"/>
            <a:ext cx="8215370" cy="4000528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05474" name="Object 2"/>
          <p:cNvGraphicFramePr>
            <a:graphicFrameLocks noChangeAspect="1"/>
          </p:cNvGraphicFramePr>
          <p:nvPr/>
        </p:nvGraphicFramePr>
        <p:xfrm>
          <a:off x="714348" y="2586258"/>
          <a:ext cx="6666108" cy="50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1" name="Equation" r:id="rId3" imgW="3720960" imgH="279360" progId="Equation.DSMT4">
                  <p:embed/>
                </p:oleObj>
              </mc:Choice>
              <mc:Fallback>
                <p:oleObj name="Equation" r:id="rId3" imgW="3720960" imgH="2793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2586258"/>
                        <a:ext cx="6666108" cy="5000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42910" y="1183757"/>
            <a:ext cx="7858180" cy="76944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Write as trig. ratios of </a:t>
            </a:r>
            <a:r>
              <a:rPr lang="en-GB" sz="2400" dirty="0" smtClean="0">
                <a:solidFill>
                  <a:srgbClr val="FF0000"/>
                </a:solidFill>
              </a:rPr>
              <a:t>acute </a:t>
            </a:r>
            <a:r>
              <a:rPr lang="en-GB" sz="2400" dirty="0" smtClean="0"/>
              <a:t>angles                       </a:t>
            </a:r>
            <a:r>
              <a:rPr lang="en-GB" sz="2000" dirty="0" smtClean="0">
                <a:solidFill>
                  <a:srgbClr val="FF0066"/>
                </a:solidFill>
              </a:rPr>
              <a:t>(where </a:t>
            </a:r>
            <a:r>
              <a:rPr lang="el-GR" sz="2000" dirty="0" smtClean="0">
                <a:solidFill>
                  <a:srgbClr val="FF0066"/>
                </a:solidFill>
              </a:rPr>
              <a:t>θ</a:t>
            </a:r>
            <a:r>
              <a:rPr lang="en-GB" sz="2000" dirty="0" smtClean="0">
                <a:solidFill>
                  <a:srgbClr val="FF0066"/>
                </a:solidFill>
              </a:rPr>
              <a:t> is acute)</a:t>
            </a:r>
            <a:endParaRPr lang="en-GB" sz="2800" dirty="0" smtClean="0">
              <a:solidFill>
                <a:srgbClr val="FF0066"/>
              </a:solidFill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357554" y="285728"/>
            <a:ext cx="2214578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Exercise 2</a:t>
            </a:r>
            <a:endParaRPr lang="en-GB" sz="28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Action Button: Custom 12">
            <a:hlinkClick r:id="rId5" action="ppaction://hlinksldjump" highlightClick="1"/>
          </p:cNvPr>
          <p:cNvSpPr/>
          <p:nvPr/>
        </p:nvSpPr>
        <p:spPr bwMode="auto">
          <a:xfrm>
            <a:off x="7500958" y="2683759"/>
            <a:ext cx="857256" cy="371703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Solutions</a:t>
            </a:r>
            <a:endParaRPr lang="en-GB" dirty="0">
              <a:effectLst/>
            </a:endParaRPr>
          </a:p>
        </p:txBody>
      </p:sp>
      <p:sp>
        <p:nvSpPr>
          <p:cNvPr id="14" name="Action Button: Custom 13">
            <a:hlinkClick r:id="rId6" action="ppaction://hlinksldjump" highlightClick="1"/>
          </p:cNvPr>
          <p:cNvSpPr/>
          <p:nvPr/>
        </p:nvSpPr>
        <p:spPr bwMode="auto">
          <a:xfrm>
            <a:off x="7486444" y="3412668"/>
            <a:ext cx="857256" cy="371703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Solutions</a:t>
            </a:r>
            <a:endParaRPr lang="en-GB" dirty="0">
              <a:effectLst/>
            </a:endParaRPr>
          </a:p>
        </p:txBody>
      </p:sp>
      <p:sp>
        <p:nvSpPr>
          <p:cNvPr id="15" name="Action Button: Custom 14">
            <a:hlinkClick r:id="rId7" action="ppaction://hlinksldjump" highlightClick="1"/>
          </p:cNvPr>
          <p:cNvSpPr/>
          <p:nvPr/>
        </p:nvSpPr>
        <p:spPr bwMode="auto">
          <a:xfrm>
            <a:off x="7486444" y="4200304"/>
            <a:ext cx="857256" cy="371703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Solutions</a:t>
            </a:r>
            <a:endParaRPr lang="en-GB" dirty="0">
              <a:effectLst/>
            </a:endParaRPr>
          </a:p>
        </p:txBody>
      </p:sp>
      <p:sp>
        <p:nvSpPr>
          <p:cNvPr id="16" name="Action Button: Custom 15">
            <a:hlinkClick r:id="rId8" action="ppaction://hlinksldjump" highlightClick="1"/>
          </p:cNvPr>
          <p:cNvSpPr/>
          <p:nvPr/>
        </p:nvSpPr>
        <p:spPr bwMode="auto">
          <a:xfrm>
            <a:off x="7500958" y="4957094"/>
            <a:ext cx="857256" cy="371703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Solutions</a:t>
            </a:r>
            <a:endParaRPr lang="en-GB" dirty="0">
              <a:effectLst/>
            </a:endParaRPr>
          </a:p>
        </p:txBody>
      </p:sp>
      <p:sp>
        <p:nvSpPr>
          <p:cNvPr id="17" name="Action Button: Custom 16">
            <a:hlinkClick r:id="rId9" action="ppaction://hlinksldjump" highlightClick="1"/>
          </p:cNvPr>
          <p:cNvSpPr/>
          <p:nvPr/>
        </p:nvSpPr>
        <p:spPr bwMode="auto">
          <a:xfrm>
            <a:off x="7500958" y="5671475"/>
            <a:ext cx="857256" cy="371703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Solutions</a:t>
            </a:r>
            <a:endParaRPr lang="en-GB" dirty="0">
              <a:effectLst/>
            </a:endParaRPr>
          </a:p>
        </p:txBody>
      </p:sp>
      <p:graphicFrame>
        <p:nvGraphicFramePr>
          <p:cNvPr id="131082" name="Object 10"/>
          <p:cNvGraphicFramePr>
            <a:graphicFrameLocks noChangeAspect="1"/>
          </p:cNvGraphicFramePr>
          <p:nvPr/>
        </p:nvGraphicFramePr>
        <p:xfrm>
          <a:off x="706438" y="3343275"/>
          <a:ext cx="671195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2" name="Equation" r:id="rId10" imgW="3746160" imgH="279360" progId="Equation.DSMT4">
                  <p:embed/>
                </p:oleObj>
              </mc:Choice>
              <mc:Fallback>
                <p:oleObj name="Equation" r:id="rId10" imgW="3746160" imgH="27936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438" y="3343275"/>
                        <a:ext cx="6711950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83" name="Object 11"/>
          <p:cNvGraphicFramePr>
            <a:graphicFrameLocks noChangeAspect="1"/>
          </p:cNvGraphicFramePr>
          <p:nvPr/>
        </p:nvGraphicFramePr>
        <p:xfrm>
          <a:off x="742950" y="4114800"/>
          <a:ext cx="6619875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3" name="Equation" r:id="rId12" imgW="3695400" imgH="279360" progId="Equation.DSMT4">
                  <p:embed/>
                </p:oleObj>
              </mc:Choice>
              <mc:Fallback>
                <p:oleObj name="Equation" r:id="rId12" imgW="3695400" imgH="27936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0" y="4114800"/>
                        <a:ext cx="6619875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84" name="Object 12"/>
          <p:cNvGraphicFramePr>
            <a:graphicFrameLocks noChangeAspect="1"/>
          </p:cNvGraphicFramePr>
          <p:nvPr/>
        </p:nvGraphicFramePr>
        <p:xfrm>
          <a:off x="708727" y="4857750"/>
          <a:ext cx="6734175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4" name="Equation" r:id="rId14" imgW="3759120" imgH="279360" progId="Equation.DSMT4">
                  <p:embed/>
                </p:oleObj>
              </mc:Choice>
              <mc:Fallback>
                <p:oleObj name="Equation" r:id="rId14" imgW="3759120" imgH="27936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727" y="4857750"/>
                        <a:ext cx="6734175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85" name="Object 13"/>
          <p:cNvGraphicFramePr>
            <a:graphicFrameLocks noChangeAspect="1"/>
          </p:cNvGraphicFramePr>
          <p:nvPr/>
        </p:nvGraphicFramePr>
        <p:xfrm>
          <a:off x="743376" y="5572125"/>
          <a:ext cx="523240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45" name="Equation" r:id="rId16" imgW="2920680" imgH="279360" progId="Equation.DSMT4">
                  <p:embed/>
                </p:oleObj>
              </mc:Choice>
              <mc:Fallback>
                <p:oleObj name="Equation" r:id="rId16" imgW="2920680" imgH="27936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376" y="5572125"/>
                        <a:ext cx="5232400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214290"/>
            <a:ext cx="2000264" cy="1643074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314756"/>
            <a:ext cx="1785950" cy="1428760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" name="Group 13"/>
            <p:cNvGrpSpPr/>
            <p:nvPr/>
          </p:nvGrpSpPr>
          <p:grpSpPr>
            <a:xfrm>
              <a:off x="1214414" y="2200040"/>
              <a:ext cx="6572296" cy="4214842"/>
              <a:chOff x="357158" y="714356"/>
              <a:chExt cx="8429684" cy="5572164"/>
            </a:xfrm>
          </p:grpSpPr>
          <p:sp>
            <p:nvSpPr>
              <p:cNvPr id="7" name="Round Single Corner Rectangle 6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ound Single Corner Rectangle 7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 Single Corner Rectangle 8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 Single Corner Rectangle 9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" name="Straight Arrow Connector 4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928662" y="214290"/>
            <a:ext cx="5357850" cy="1747398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471608" y="287323"/>
          <a:ext cx="2724141" cy="535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20" name="Equation" r:id="rId3" imgW="1422360" imgH="279360" progId="Equation.DSMT4">
                  <p:embed/>
                </p:oleObj>
              </mc:Choice>
              <mc:Fallback>
                <p:oleObj name="Equation" r:id="rId3" imgW="1422360" imgH="2793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1608" y="287323"/>
                        <a:ext cx="2724141" cy="535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342652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993366"/>
                </a:solidFill>
                <a:effectLst/>
              </a:rPr>
              <a:t>3</a:t>
            </a:r>
            <a:r>
              <a:rPr lang="en-GB" sz="2000" baseline="30000" dirty="0" smtClean="0">
                <a:solidFill>
                  <a:srgbClr val="993366"/>
                </a:solidFill>
                <a:effectLst/>
              </a:rPr>
              <a:t>rd</a:t>
            </a:r>
            <a:r>
              <a:rPr lang="en-GB" sz="2000" dirty="0" smtClean="0">
                <a:solidFill>
                  <a:srgbClr val="FF0000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699332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/>
              </a:rPr>
              <a:t>sin</a:t>
            </a:r>
            <a:r>
              <a:rPr lang="en-GB" sz="2000" dirty="0" smtClean="0">
                <a:effectLst/>
              </a:rPr>
              <a:t> &lt; 0</a:t>
            </a:r>
            <a:endParaRPr lang="en-GB" sz="2000" dirty="0">
              <a:effectLst/>
            </a:endParaRPr>
          </a:p>
        </p:txBody>
      </p:sp>
      <p:sp>
        <p:nvSpPr>
          <p:cNvPr id="29" name="Arc 28"/>
          <p:cNvSpPr/>
          <p:nvPr/>
        </p:nvSpPr>
        <p:spPr bwMode="auto">
          <a:xfrm>
            <a:off x="3500431" y="3243714"/>
            <a:ext cx="2143140" cy="2071702"/>
          </a:xfrm>
          <a:prstGeom prst="arc">
            <a:avLst>
              <a:gd name="adj1" fmla="val 10765565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 bwMode="auto">
          <a:xfrm rot="10800000">
            <a:off x="3500431" y="3229200"/>
            <a:ext cx="2143140" cy="2071702"/>
          </a:xfrm>
          <a:prstGeom prst="arc">
            <a:avLst>
              <a:gd name="adj1" fmla="val 18647280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/>
          <p:cNvCxnSpPr/>
          <p:nvPr/>
        </p:nvCxnSpPr>
        <p:spPr bwMode="auto">
          <a:xfrm rot="-13500000">
            <a:off x="2424499" y="5180767"/>
            <a:ext cx="257176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3929058" y="3571876"/>
            <a:ext cx="121444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(180+</a:t>
            </a:r>
            <a:r>
              <a:rPr lang="el-GR" sz="2000" dirty="0" smtClean="0">
                <a:solidFill>
                  <a:schemeClr val="tx1"/>
                </a:solidFill>
              </a:rPr>
              <a:t>θ</a:t>
            </a:r>
            <a:r>
              <a:rPr lang="en-GB" sz="2000" dirty="0" smtClean="0">
                <a:solidFill>
                  <a:schemeClr val="tx1"/>
                </a:solidFill>
              </a:rPr>
              <a:t>)</a:t>
            </a:r>
            <a:r>
              <a:rPr lang="en-GB" sz="2000" baseline="30000" dirty="0" smtClean="0">
                <a:solidFill>
                  <a:schemeClr val="tx1"/>
                </a:solidFill>
              </a:rPr>
              <a:t>◦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786182" y="4400104"/>
            <a:ext cx="64294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θ</a:t>
            </a:r>
            <a:r>
              <a:rPr lang="en-GB" sz="2000" baseline="30000" dirty="0" smtClean="0">
                <a:solidFill>
                  <a:srgbClr val="FF0000"/>
                </a:solidFill>
              </a:rPr>
              <a:t>◦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2" name="Action Button: Custom 31">
            <a:hlinkClick r:id="rId5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  <p:graphicFrame>
        <p:nvGraphicFramePr>
          <p:cNvPr id="134149" name="Object 2"/>
          <p:cNvGraphicFramePr>
            <a:graphicFrameLocks noChangeAspect="1"/>
          </p:cNvGraphicFramePr>
          <p:nvPr/>
        </p:nvGraphicFramePr>
        <p:xfrm>
          <a:off x="1862379" y="801903"/>
          <a:ext cx="2409825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21" name="Equation" r:id="rId6" imgW="1257120" imgH="279360" progId="Equation.DSMT4">
                  <p:embed/>
                </p:oleObj>
              </mc:Choice>
              <mc:Fallback>
                <p:oleObj name="Equation" r:id="rId6" imgW="1257120" imgH="27936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2379" y="801903"/>
                        <a:ext cx="2409825" cy="534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0" name="Object 2"/>
          <p:cNvGraphicFramePr>
            <a:graphicFrameLocks noChangeAspect="1"/>
          </p:cNvGraphicFramePr>
          <p:nvPr/>
        </p:nvGraphicFramePr>
        <p:xfrm>
          <a:off x="1828798" y="1322377"/>
          <a:ext cx="2457450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22" name="Equation" r:id="rId8" imgW="1282680" imgH="279360" progId="Equation.DSMT4">
                  <p:embed/>
                </p:oleObj>
              </mc:Choice>
              <mc:Fallback>
                <p:oleObj name="Equation" r:id="rId8" imgW="1282680" imgH="27936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798" y="1322377"/>
                        <a:ext cx="2457450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6572264" y="1015244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 smtClean="0">
                <a:solidFill>
                  <a:schemeClr val="accent2"/>
                </a:solidFill>
                <a:effectLst/>
              </a:rPr>
              <a:t>cos</a:t>
            </a:r>
            <a:r>
              <a:rPr lang="en-GB" sz="2000" dirty="0" smtClean="0">
                <a:effectLst/>
              </a:rPr>
              <a:t> &lt; 0</a:t>
            </a:r>
            <a:endParaRPr lang="en-GB" sz="2000" dirty="0">
              <a:effectLst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72264" y="1328270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6600"/>
                </a:solidFill>
                <a:effectLst/>
              </a:rPr>
              <a:t>tan</a:t>
            </a:r>
            <a:r>
              <a:rPr lang="en-GB" sz="2000" dirty="0" smtClean="0">
                <a:effectLst/>
              </a:rPr>
              <a:t> &gt; 0</a:t>
            </a:r>
            <a:endParaRPr lang="en-GB" sz="2000" dirty="0">
              <a:effectLst/>
            </a:endParaRPr>
          </a:p>
        </p:txBody>
      </p:sp>
      <p:graphicFrame>
        <p:nvGraphicFramePr>
          <p:cNvPr id="134151" name="Object 2"/>
          <p:cNvGraphicFramePr>
            <a:graphicFrameLocks noChangeAspect="1"/>
          </p:cNvGraphicFramePr>
          <p:nvPr/>
        </p:nvGraphicFramePr>
        <p:xfrm>
          <a:off x="4412120" y="328613"/>
          <a:ext cx="903288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23" name="Equation" r:id="rId10" imgW="469800" imgH="203040" progId="Equation.DSMT4">
                  <p:embed/>
                </p:oleObj>
              </mc:Choice>
              <mc:Fallback>
                <p:oleObj name="Equation" r:id="rId10" imgW="469800" imgH="2030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2120" y="328613"/>
                        <a:ext cx="903288" cy="38893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2" name="Object 2"/>
          <p:cNvGraphicFramePr>
            <a:graphicFrameLocks noChangeAspect="1"/>
          </p:cNvGraphicFramePr>
          <p:nvPr/>
        </p:nvGraphicFramePr>
        <p:xfrm>
          <a:off x="4406906" y="840014"/>
          <a:ext cx="950912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24" name="Equation" r:id="rId12" imgW="495000" imgH="203040" progId="Equation.DSMT4">
                  <p:embed/>
                </p:oleObj>
              </mc:Choice>
              <mc:Fallback>
                <p:oleObj name="Equation" r:id="rId12" imgW="495000" imgH="20304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906" y="840014"/>
                        <a:ext cx="950912" cy="3889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3" name="Object 2"/>
          <p:cNvGraphicFramePr>
            <a:graphicFrameLocks noChangeAspect="1"/>
          </p:cNvGraphicFramePr>
          <p:nvPr/>
        </p:nvGraphicFramePr>
        <p:xfrm>
          <a:off x="4406906" y="1357313"/>
          <a:ext cx="950912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25" name="Equation" r:id="rId14" imgW="495000" imgH="203040" progId="Equation.DSMT4">
                  <p:embed/>
                </p:oleObj>
              </mc:Choice>
              <mc:Fallback>
                <p:oleObj name="Equation" r:id="rId14" imgW="495000" imgH="20304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906" y="1357313"/>
                        <a:ext cx="950912" cy="38893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3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3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37" grpId="0"/>
      <p:bldP spid="38" grpId="0"/>
      <p:bldP spid="29" grpId="0" animBg="1"/>
      <p:bldP spid="30" grpId="0" animBg="1"/>
      <p:bldP spid="35" grpId="0" animBg="1"/>
      <p:bldP spid="41" grpId="0" animBg="1"/>
      <p:bldP spid="34" grpId="0"/>
      <p:bldP spid="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214290"/>
            <a:ext cx="2000264" cy="1643074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314756"/>
            <a:ext cx="1785950" cy="1428760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72204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 bwMode="auto">
          <a:xfrm>
            <a:off x="928662" y="214290"/>
            <a:ext cx="5357850" cy="1747398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515150" y="287323"/>
          <a:ext cx="2724141" cy="535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42" name="Equation" r:id="rId3" imgW="1422360" imgH="279360" progId="Equation.DSMT4">
                  <p:embed/>
                </p:oleObj>
              </mc:Choice>
              <mc:Fallback>
                <p:oleObj name="Equation" r:id="rId3" imgW="1422360" imgH="2793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5150" y="287323"/>
                        <a:ext cx="2724141" cy="535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342652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6600"/>
                </a:solidFill>
                <a:effectLst/>
              </a:rPr>
              <a:t>1</a:t>
            </a:r>
            <a:r>
              <a:rPr lang="en-GB" sz="2000" baseline="30000" dirty="0" smtClean="0">
                <a:solidFill>
                  <a:srgbClr val="006600"/>
                </a:solidFill>
                <a:effectLst/>
              </a:rPr>
              <a:t>st</a:t>
            </a:r>
            <a:r>
              <a:rPr lang="en-GB" sz="2000" dirty="0" smtClean="0">
                <a:solidFill>
                  <a:schemeClr val="accent2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699332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/>
              </a:rPr>
              <a:t>sin</a:t>
            </a:r>
            <a:r>
              <a:rPr lang="en-GB" sz="2000" dirty="0" smtClean="0">
                <a:effectLst/>
              </a:rPr>
              <a:t> &gt; 0</a:t>
            </a:r>
            <a:endParaRPr lang="en-GB" sz="2000" dirty="0">
              <a:effectLst/>
            </a:endParaRPr>
          </a:p>
        </p:txBody>
      </p:sp>
      <p:graphicFrame>
        <p:nvGraphicFramePr>
          <p:cNvPr id="134149" name="Object 2"/>
          <p:cNvGraphicFramePr>
            <a:graphicFrameLocks noChangeAspect="1"/>
          </p:cNvGraphicFramePr>
          <p:nvPr/>
        </p:nvGraphicFramePr>
        <p:xfrm>
          <a:off x="1851025" y="801688"/>
          <a:ext cx="2433638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43" name="Equation" r:id="rId5" imgW="1269720" imgH="279360" progId="Equation.DSMT4">
                  <p:embed/>
                </p:oleObj>
              </mc:Choice>
              <mc:Fallback>
                <p:oleObj name="Equation" r:id="rId5" imgW="1269720" imgH="27936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1025" y="801688"/>
                        <a:ext cx="2433638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0" name="Object 2"/>
          <p:cNvGraphicFramePr>
            <a:graphicFrameLocks noChangeAspect="1"/>
          </p:cNvGraphicFramePr>
          <p:nvPr/>
        </p:nvGraphicFramePr>
        <p:xfrm>
          <a:off x="1816100" y="1322388"/>
          <a:ext cx="2482850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44" name="Equation" r:id="rId7" imgW="1295280" imgH="279360" progId="Equation.DSMT4">
                  <p:embed/>
                </p:oleObj>
              </mc:Choice>
              <mc:Fallback>
                <p:oleObj name="Equation" r:id="rId7" imgW="1295280" imgH="27936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100" y="1322388"/>
                        <a:ext cx="2482850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6572264" y="1015244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 smtClean="0">
                <a:solidFill>
                  <a:schemeClr val="accent2"/>
                </a:solidFill>
                <a:effectLst/>
              </a:rPr>
              <a:t>cos</a:t>
            </a:r>
            <a:r>
              <a:rPr lang="en-GB" sz="2000" dirty="0" smtClean="0">
                <a:effectLst/>
              </a:rPr>
              <a:t> &gt; 0</a:t>
            </a:r>
            <a:endParaRPr lang="en-GB" sz="2000" dirty="0">
              <a:effectLst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72264" y="1328270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6600"/>
                </a:solidFill>
                <a:effectLst/>
              </a:rPr>
              <a:t>tan</a:t>
            </a:r>
            <a:r>
              <a:rPr lang="en-GB" sz="2000" dirty="0" smtClean="0">
                <a:effectLst/>
              </a:rPr>
              <a:t> &gt; 0</a:t>
            </a:r>
            <a:endParaRPr lang="en-GB" sz="2000" dirty="0">
              <a:effectLst/>
            </a:endParaRPr>
          </a:p>
        </p:txBody>
      </p:sp>
      <p:graphicFrame>
        <p:nvGraphicFramePr>
          <p:cNvPr id="134151" name="Object 2"/>
          <p:cNvGraphicFramePr>
            <a:graphicFrameLocks noChangeAspect="1"/>
          </p:cNvGraphicFramePr>
          <p:nvPr/>
        </p:nvGraphicFramePr>
        <p:xfrm>
          <a:off x="4415064" y="328613"/>
          <a:ext cx="927100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45" name="Equation" r:id="rId9" imgW="482400" imgH="203040" progId="Equation.DSMT4">
                  <p:embed/>
                </p:oleObj>
              </mc:Choice>
              <mc:Fallback>
                <p:oleObj name="Equation" r:id="rId9" imgW="482400" imgH="20304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5064" y="328613"/>
                        <a:ext cx="927100" cy="38893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2" name="Object 2"/>
          <p:cNvGraphicFramePr>
            <a:graphicFrameLocks noChangeAspect="1"/>
          </p:cNvGraphicFramePr>
          <p:nvPr/>
        </p:nvGraphicFramePr>
        <p:xfrm>
          <a:off x="4406906" y="840014"/>
          <a:ext cx="950912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46" name="Equation" r:id="rId11" imgW="495000" imgH="203040" progId="Equation.DSMT4">
                  <p:embed/>
                </p:oleObj>
              </mc:Choice>
              <mc:Fallback>
                <p:oleObj name="Equation" r:id="rId11" imgW="495000" imgH="20304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906" y="840014"/>
                        <a:ext cx="950912" cy="3889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3" name="Object 2"/>
          <p:cNvGraphicFramePr>
            <a:graphicFrameLocks noChangeAspect="1"/>
          </p:cNvGraphicFramePr>
          <p:nvPr/>
        </p:nvGraphicFramePr>
        <p:xfrm>
          <a:off x="4406906" y="1357313"/>
          <a:ext cx="950912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47" name="Equation" r:id="rId13" imgW="495000" imgH="203040" progId="Equation.DSMT4">
                  <p:embed/>
                </p:oleObj>
              </mc:Choice>
              <mc:Fallback>
                <p:oleObj name="Equation" r:id="rId13" imgW="495000" imgH="2030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906" y="1357313"/>
                        <a:ext cx="950912" cy="38893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3" name="Group 13"/>
            <p:cNvGrpSpPr/>
            <p:nvPr/>
          </p:nvGrpSpPr>
          <p:grpSpPr>
            <a:xfrm>
              <a:off x="1214414" y="2200039"/>
              <a:ext cx="6572295" cy="4214841"/>
              <a:chOff x="357158" y="714356"/>
              <a:chExt cx="8429684" cy="5572164"/>
            </a:xfrm>
          </p:grpSpPr>
          <p:sp>
            <p:nvSpPr>
              <p:cNvPr id="48" name="Round Single Corner Rectangle 47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Round Single Corner Rectangle 48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Round Single Corner Rectangle 49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Round Single Corner Rectangle 50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44" name="TextBox 43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54" name="Arc 53"/>
          <p:cNvSpPr/>
          <p:nvPr/>
        </p:nvSpPr>
        <p:spPr bwMode="auto">
          <a:xfrm>
            <a:off x="3500431" y="3243714"/>
            <a:ext cx="2143140" cy="2071702"/>
          </a:xfrm>
          <a:prstGeom prst="arc">
            <a:avLst>
              <a:gd name="adj1" fmla="val 10765565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/>
          <p:cNvSpPr/>
          <p:nvPr/>
        </p:nvSpPr>
        <p:spPr bwMode="auto">
          <a:xfrm rot="10800000">
            <a:off x="3500431" y="3229200"/>
            <a:ext cx="2143140" cy="2071702"/>
          </a:xfrm>
          <a:prstGeom prst="arc">
            <a:avLst>
              <a:gd name="adj1" fmla="val 10784315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6" name="Straight Arrow Connector 55"/>
          <p:cNvCxnSpPr/>
          <p:nvPr/>
        </p:nvCxnSpPr>
        <p:spPr bwMode="auto">
          <a:xfrm rot="5400000" flipH="1" flipV="1">
            <a:off x="4484422" y="2785808"/>
            <a:ext cx="1658965" cy="1373712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7" name="TextBox 56"/>
          <p:cNvSpPr txBox="1"/>
          <p:nvPr/>
        </p:nvSpPr>
        <p:spPr>
          <a:xfrm>
            <a:off x="3428992" y="3143248"/>
            <a:ext cx="1357322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(360+</a:t>
            </a:r>
            <a:r>
              <a:rPr lang="el-GR" sz="2000" dirty="0" smtClean="0">
                <a:solidFill>
                  <a:schemeClr val="tx1"/>
                </a:solidFill>
              </a:rPr>
              <a:t>θ</a:t>
            </a:r>
            <a:r>
              <a:rPr lang="en-GB" sz="2000" dirty="0" smtClean="0">
                <a:solidFill>
                  <a:schemeClr val="tx1"/>
                </a:solidFill>
              </a:rPr>
              <a:t>)</a:t>
            </a:r>
            <a:r>
              <a:rPr lang="en-GB" sz="2000" baseline="30000" dirty="0" smtClean="0">
                <a:solidFill>
                  <a:schemeClr val="tx1"/>
                </a:solidFill>
              </a:rPr>
              <a:t>◦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8" name="Arc 57"/>
          <p:cNvSpPr/>
          <p:nvPr/>
        </p:nvSpPr>
        <p:spPr bwMode="auto">
          <a:xfrm>
            <a:off x="3499299" y="3229200"/>
            <a:ext cx="2143140" cy="2071702"/>
          </a:xfrm>
          <a:prstGeom prst="arc">
            <a:avLst>
              <a:gd name="adj1" fmla="val 18806527"/>
              <a:gd name="adj2" fmla="val 0"/>
            </a:avLst>
          </a:prstGeom>
          <a:noFill/>
          <a:ln w="31750" cap="flat" cmpd="sng" algn="ctr">
            <a:solidFill>
              <a:schemeClr val="accent3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/>
          <p:cNvSpPr txBox="1"/>
          <p:nvPr/>
        </p:nvSpPr>
        <p:spPr>
          <a:xfrm>
            <a:off x="5286380" y="3714752"/>
            <a:ext cx="64294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θ</a:t>
            </a:r>
            <a:r>
              <a:rPr lang="en-GB" sz="2000" baseline="30000" dirty="0" smtClean="0">
                <a:solidFill>
                  <a:srgbClr val="FF0000"/>
                </a:solidFill>
              </a:rPr>
              <a:t>◦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5" name="Action Button: Custom 34">
            <a:hlinkClick r:id="rId15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37" grpId="0"/>
      <p:bldP spid="38" grpId="0"/>
      <p:bldP spid="34" grpId="0"/>
      <p:bldP spid="36" grpId="0"/>
      <p:bldP spid="54" grpId="0" animBg="1"/>
      <p:bldP spid="55" grpId="0" animBg="1"/>
      <p:bldP spid="57" grpId="0" animBg="1"/>
      <p:bldP spid="58" grpId="0" animBg="1"/>
      <p:bldP spid="6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214290"/>
            <a:ext cx="2000264" cy="1643074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314756"/>
            <a:ext cx="1785950" cy="1428760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" name="Group 13"/>
            <p:cNvGrpSpPr/>
            <p:nvPr/>
          </p:nvGrpSpPr>
          <p:grpSpPr>
            <a:xfrm>
              <a:off x="1214414" y="2200040"/>
              <a:ext cx="6572296" cy="4214842"/>
              <a:chOff x="357158" y="714356"/>
              <a:chExt cx="8429684" cy="5572164"/>
            </a:xfrm>
          </p:grpSpPr>
          <p:sp>
            <p:nvSpPr>
              <p:cNvPr id="7" name="Round Single Corner Rectangle 6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ound Single Corner Rectangle 7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 Single Corner Rectangle 8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 Single Corner Rectangle 9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" name="Straight Arrow Connector 4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928662" y="214290"/>
            <a:ext cx="5357850" cy="1747398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484313" y="287338"/>
          <a:ext cx="2698750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66" name="Equation" r:id="rId3" imgW="1409400" imgH="279360" progId="Equation.DSMT4">
                  <p:embed/>
                </p:oleObj>
              </mc:Choice>
              <mc:Fallback>
                <p:oleObj name="Equation" r:id="rId3" imgW="1409400" imgH="2793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4313" y="287338"/>
                        <a:ext cx="2698750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342652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/>
              </a:rPr>
              <a:t>2</a:t>
            </a:r>
            <a:r>
              <a:rPr lang="en-GB" sz="2000" baseline="30000" dirty="0" smtClean="0">
                <a:solidFill>
                  <a:srgbClr val="FF0000"/>
                </a:solidFill>
                <a:effectLst/>
              </a:rPr>
              <a:t>nd</a:t>
            </a:r>
            <a:r>
              <a:rPr lang="en-GB" sz="2000" dirty="0" smtClean="0">
                <a:solidFill>
                  <a:srgbClr val="FF0000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699332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/>
              </a:rPr>
              <a:t>sin</a:t>
            </a:r>
            <a:r>
              <a:rPr lang="en-GB" sz="2000" dirty="0" smtClean="0">
                <a:effectLst/>
              </a:rPr>
              <a:t> &gt; 0</a:t>
            </a:r>
            <a:endParaRPr lang="en-GB" sz="2000" dirty="0">
              <a:effectLst/>
            </a:endParaRPr>
          </a:p>
        </p:txBody>
      </p:sp>
      <p:sp>
        <p:nvSpPr>
          <p:cNvPr id="29" name="Arc 28"/>
          <p:cNvSpPr/>
          <p:nvPr/>
        </p:nvSpPr>
        <p:spPr bwMode="auto">
          <a:xfrm>
            <a:off x="3500431" y="3243714"/>
            <a:ext cx="2143140" cy="2071702"/>
          </a:xfrm>
          <a:prstGeom prst="arc">
            <a:avLst>
              <a:gd name="adj1" fmla="val 13285539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/>
          <p:cNvCxnSpPr/>
          <p:nvPr/>
        </p:nvCxnSpPr>
        <p:spPr bwMode="auto">
          <a:xfrm rot="10800000">
            <a:off x="2643174" y="2643183"/>
            <a:ext cx="1977028" cy="162968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4214810" y="3500438"/>
            <a:ext cx="121444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(180-</a:t>
            </a:r>
            <a:r>
              <a:rPr lang="el-GR" sz="2000" dirty="0" smtClean="0">
                <a:solidFill>
                  <a:schemeClr val="tx1"/>
                </a:solidFill>
              </a:rPr>
              <a:t>θ</a:t>
            </a:r>
            <a:r>
              <a:rPr lang="en-GB" sz="2000" dirty="0" smtClean="0">
                <a:solidFill>
                  <a:schemeClr val="tx1"/>
                </a:solidFill>
              </a:rPr>
              <a:t>)</a:t>
            </a:r>
            <a:r>
              <a:rPr lang="en-GB" sz="2000" baseline="30000" dirty="0" smtClean="0">
                <a:solidFill>
                  <a:schemeClr val="tx1"/>
                </a:solidFill>
              </a:rPr>
              <a:t>◦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328526" y="3800194"/>
            <a:ext cx="64294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θ</a:t>
            </a:r>
            <a:r>
              <a:rPr lang="en-GB" sz="2000" baseline="30000" dirty="0" smtClean="0">
                <a:solidFill>
                  <a:srgbClr val="FF0000"/>
                </a:solidFill>
              </a:rPr>
              <a:t>◦</a:t>
            </a:r>
            <a:endParaRPr lang="en-GB" sz="2000" dirty="0">
              <a:solidFill>
                <a:srgbClr val="FF0000"/>
              </a:solidFill>
            </a:endParaRPr>
          </a:p>
        </p:txBody>
      </p:sp>
      <p:graphicFrame>
        <p:nvGraphicFramePr>
          <p:cNvPr id="134149" name="Object 2"/>
          <p:cNvGraphicFramePr>
            <a:graphicFrameLocks noChangeAspect="1"/>
          </p:cNvGraphicFramePr>
          <p:nvPr/>
        </p:nvGraphicFramePr>
        <p:xfrm>
          <a:off x="1873250" y="801688"/>
          <a:ext cx="2386013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67" name="Equation" r:id="rId5" imgW="1244520" imgH="279360" progId="Equation.DSMT4">
                  <p:embed/>
                </p:oleObj>
              </mc:Choice>
              <mc:Fallback>
                <p:oleObj name="Equation" r:id="rId5" imgW="1244520" imgH="27936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250" y="801688"/>
                        <a:ext cx="2386013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0" name="Object 2"/>
          <p:cNvGraphicFramePr>
            <a:graphicFrameLocks noChangeAspect="1"/>
          </p:cNvGraphicFramePr>
          <p:nvPr/>
        </p:nvGraphicFramePr>
        <p:xfrm>
          <a:off x="1828798" y="1322377"/>
          <a:ext cx="2457450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68" name="Equation" r:id="rId7" imgW="1282680" imgH="279360" progId="Equation.DSMT4">
                  <p:embed/>
                </p:oleObj>
              </mc:Choice>
              <mc:Fallback>
                <p:oleObj name="Equation" r:id="rId7" imgW="1282680" imgH="27936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798" y="1322377"/>
                        <a:ext cx="2457450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6572264" y="1015244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 smtClean="0">
                <a:solidFill>
                  <a:schemeClr val="accent2"/>
                </a:solidFill>
                <a:effectLst/>
              </a:rPr>
              <a:t>cos</a:t>
            </a:r>
            <a:r>
              <a:rPr lang="en-GB" sz="2000" dirty="0" smtClean="0">
                <a:effectLst/>
              </a:rPr>
              <a:t> &lt; 0</a:t>
            </a:r>
            <a:endParaRPr lang="en-GB" sz="2000" dirty="0">
              <a:effectLst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72264" y="1328270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6600"/>
                </a:solidFill>
                <a:effectLst/>
              </a:rPr>
              <a:t>tan</a:t>
            </a:r>
            <a:r>
              <a:rPr lang="en-GB" sz="2000" dirty="0" smtClean="0">
                <a:effectLst/>
              </a:rPr>
              <a:t> &lt; 0</a:t>
            </a:r>
            <a:endParaRPr lang="en-GB" sz="2000" dirty="0">
              <a:effectLst/>
            </a:endParaRPr>
          </a:p>
        </p:txBody>
      </p:sp>
      <p:graphicFrame>
        <p:nvGraphicFramePr>
          <p:cNvPr id="134151" name="Object 2"/>
          <p:cNvGraphicFramePr>
            <a:graphicFrameLocks noChangeAspect="1"/>
          </p:cNvGraphicFramePr>
          <p:nvPr/>
        </p:nvGraphicFramePr>
        <p:xfrm>
          <a:off x="4415064" y="328613"/>
          <a:ext cx="927100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69" name="Equation" r:id="rId9" imgW="482400" imgH="203040" progId="Equation.DSMT4">
                  <p:embed/>
                </p:oleObj>
              </mc:Choice>
              <mc:Fallback>
                <p:oleObj name="Equation" r:id="rId9" imgW="482400" imgH="20304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5064" y="328613"/>
                        <a:ext cx="927100" cy="38893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2" name="Object 2"/>
          <p:cNvGraphicFramePr>
            <a:graphicFrameLocks noChangeAspect="1"/>
          </p:cNvGraphicFramePr>
          <p:nvPr/>
        </p:nvGraphicFramePr>
        <p:xfrm>
          <a:off x="4406906" y="840014"/>
          <a:ext cx="950912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70" name="Equation" r:id="rId11" imgW="495000" imgH="203040" progId="Equation.DSMT4">
                  <p:embed/>
                </p:oleObj>
              </mc:Choice>
              <mc:Fallback>
                <p:oleObj name="Equation" r:id="rId11" imgW="495000" imgH="20304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906" y="840014"/>
                        <a:ext cx="950912" cy="3889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3" name="Object 2"/>
          <p:cNvGraphicFramePr>
            <a:graphicFrameLocks noChangeAspect="1"/>
          </p:cNvGraphicFramePr>
          <p:nvPr/>
        </p:nvGraphicFramePr>
        <p:xfrm>
          <a:off x="4406906" y="1357313"/>
          <a:ext cx="950912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71" name="Equation" r:id="rId13" imgW="495000" imgH="203040" progId="Equation.DSMT4">
                  <p:embed/>
                </p:oleObj>
              </mc:Choice>
              <mc:Fallback>
                <p:oleObj name="Equation" r:id="rId13" imgW="495000" imgH="2030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906" y="1357313"/>
                        <a:ext cx="950912" cy="38893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Action Button: Custom 41">
            <a:hlinkClick r:id="rId15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37" grpId="0"/>
      <p:bldP spid="38" grpId="0"/>
      <p:bldP spid="29" grpId="0" animBg="1"/>
      <p:bldP spid="35" grpId="0" animBg="1"/>
      <p:bldP spid="41" grpId="0" animBg="1"/>
      <p:bldP spid="34" grpId="0"/>
      <p:bldP spid="3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214290"/>
            <a:ext cx="2000264" cy="1643074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314756"/>
            <a:ext cx="1785950" cy="1428760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 bwMode="auto">
          <a:xfrm>
            <a:off x="928662" y="214290"/>
            <a:ext cx="5357850" cy="1747398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447800" y="287338"/>
          <a:ext cx="2771775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90" name="Equation" r:id="rId3" imgW="1447560" imgH="279360" progId="Equation.DSMT4">
                  <p:embed/>
                </p:oleObj>
              </mc:Choice>
              <mc:Fallback>
                <p:oleObj name="Equation" r:id="rId3" imgW="1447560" imgH="2793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87338"/>
                        <a:ext cx="2771775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342652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2"/>
                </a:solidFill>
                <a:effectLst/>
              </a:rPr>
              <a:t>4</a:t>
            </a:r>
            <a:r>
              <a:rPr lang="en-GB" sz="2000" baseline="30000" dirty="0" smtClean="0">
                <a:solidFill>
                  <a:schemeClr val="accent2"/>
                </a:solidFill>
                <a:effectLst/>
              </a:rPr>
              <a:t>th</a:t>
            </a:r>
            <a:r>
              <a:rPr lang="en-GB" sz="2000" dirty="0" smtClean="0">
                <a:solidFill>
                  <a:srgbClr val="006600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699332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/>
              </a:rPr>
              <a:t>sin</a:t>
            </a:r>
            <a:r>
              <a:rPr lang="en-GB" sz="2000" dirty="0" smtClean="0">
                <a:effectLst/>
              </a:rPr>
              <a:t> &lt; 0</a:t>
            </a:r>
            <a:endParaRPr lang="en-GB" sz="2000" dirty="0">
              <a:effectLst/>
            </a:endParaRPr>
          </a:p>
        </p:txBody>
      </p:sp>
      <p:graphicFrame>
        <p:nvGraphicFramePr>
          <p:cNvPr id="134149" name="Object 2"/>
          <p:cNvGraphicFramePr>
            <a:graphicFrameLocks noChangeAspect="1"/>
          </p:cNvGraphicFramePr>
          <p:nvPr/>
        </p:nvGraphicFramePr>
        <p:xfrm>
          <a:off x="1862138" y="801688"/>
          <a:ext cx="2409825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91" name="Equation" r:id="rId5" imgW="1257120" imgH="279360" progId="Equation.DSMT4">
                  <p:embed/>
                </p:oleObj>
              </mc:Choice>
              <mc:Fallback>
                <p:oleObj name="Equation" r:id="rId5" imgW="1257120" imgH="27936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2138" y="801688"/>
                        <a:ext cx="2409825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0" name="Object 2"/>
          <p:cNvGraphicFramePr>
            <a:graphicFrameLocks noChangeAspect="1"/>
          </p:cNvGraphicFramePr>
          <p:nvPr/>
        </p:nvGraphicFramePr>
        <p:xfrm>
          <a:off x="1816100" y="1322388"/>
          <a:ext cx="2482850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92" name="Equation" r:id="rId7" imgW="1295280" imgH="279360" progId="Equation.DSMT4">
                  <p:embed/>
                </p:oleObj>
              </mc:Choice>
              <mc:Fallback>
                <p:oleObj name="Equation" r:id="rId7" imgW="1295280" imgH="27936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100" y="1322388"/>
                        <a:ext cx="2482850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6572264" y="1015244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 smtClean="0">
                <a:solidFill>
                  <a:schemeClr val="accent2"/>
                </a:solidFill>
                <a:effectLst/>
              </a:rPr>
              <a:t>cos</a:t>
            </a:r>
            <a:r>
              <a:rPr lang="en-GB" sz="2000" dirty="0" smtClean="0">
                <a:effectLst/>
              </a:rPr>
              <a:t> &gt; 0</a:t>
            </a:r>
            <a:endParaRPr lang="en-GB" sz="2000" dirty="0">
              <a:effectLst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72264" y="1328270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6600"/>
                </a:solidFill>
                <a:effectLst/>
              </a:rPr>
              <a:t>tan</a:t>
            </a:r>
            <a:r>
              <a:rPr lang="en-GB" sz="2000" dirty="0" smtClean="0">
                <a:effectLst/>
              </a:rPr>
              <a:t> &lt; 0</a:t>
            </a:r>
            <a:endParaRPr lang="en-GB" sz="2000" dirty="0">
              <a:effectLst/>
            </a:endParaRPr>
          </a:p>
        </p:txBody>
      </p:sp>
      <p:graphicFrame>
        <p:nvGraphicFramePr>
          <p:cNvPr id="134151" name="Object 2"/>
          <p:cNvGraphicFramePr>
            <a:graphicFrameLocks noChangeAspect="1"/>
          </p:cNvGraphicFramePr>
          <p:nvPr/>
        </p:nvGraphicFramePr>
        <p:xfrm>
          <a:off x="4427538" y="328613"/>
          <a:ext cx="901700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93" name="Equation" r:id="rId9" imgW="469800" imgH="203040" progId="Equation.DSMT4">
                  <p:embed/>
                </p:oleObj>
              </mc:Choice>
              <mc:Fallback>
                <p:oleObj name="Equation" r:id="rId9" imgW="469800" imgH="20304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328613"/>
                        <a:ext cx="901700" cy="38893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2" name="Object 2"/>
          <p:cNvGraphicFramePr>
            <a:graphicFrameLocks noChangeAspect="1"/>
          </p:cNvGraphicFramePr>
          <p:nvPr/>
        </p:nvGraphicFramePr>
        <p:xfrm>
          <a:off x="4406906" y="840014"/>
          <a:ext cx="950912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94" name="Equation" r:id="rId11" imgW="495000" imgH="203040" progId="Equation.DSMT4">
                  <p:embed/>
                </p:oleObj>
              </mc:Choice>
              <mc:Fallback>
                <p:oleObj name="Equation" r:id="rId11" imgW="495000" imgH="20304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906" y="840014"/>
                        <a:ext cx="950912" cy="3889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3" name="Object 2"/>
          <p:cNvGraphicFramePr>
            <a:graphicFrameLocks noChangeAspect="1"/>
          </p:cNvGraphicFramePr>
          <p:nvPr/>
        </p:nvGraphicFramePr>
        <p:xfrm>
          <a:off x="4406906" y="1357313"/>
          <a:ext cx="950912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95" name="Equation" r:id="rId13" imgW="495000" imgH="203040" progId="Equation.DSMT4">
                  <p:embed/>
                </p:oleObj>
              </mc:Choice>
              <mc:Fallback>
                <p:oleObj name="Equation" r:id="rId13" imgW="495000" imgH="2030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906" y="1357313"/>
                        <a:ext cx="950912" cy="38893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3" name="Group 13"/>
            <p:cNvGrpSpPr/>
            <p:nvPr/>
          </p:nvGrpSpPr>
          <p:grpSpPr>
            <a:xfrm>
              <a:off x="1214414" y="2200039"/>
              <a:ext cx="6572295" cy="4214841"/>
              <a:chOff x="357158" y="714356"/>
              <a:chExt cx="8429684" cy="5572164"/>
            </a:xfrm>
          </p:grpSpPr>
          <p:sp>
            <p:nvSpPr>
              <p:cNvPr id="48" name="Round Single Corner Rectangle 47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Round Single Corner Rectangle 48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Round Single Corner Rectangle 49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Round Single Corner Rectangle 50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44" name="TextBox 43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54" name="Arc 53"/>
          <p:cNvSpPr/>
          <p:nvPr/>
        </p:nvSpPr>
        <p:spPr bwMode="auto">
          <a:xfrm>
            <a:off x="3500431" y="3243714"/>
            <a:ext cx="2143140" cy="2071702"/>
          </a:xfrm>
          <a:prstGeom prst="arc">
            <a:avLst>
              <a:gd name="adj1" fmla="val 10765565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/>
          <p:cNvSpPr/>
          <p:nvPr/>
        </p:nvSpPr>
        <p:spPr bwMode="auto">
          <a:xfrm rot="10800000">
            <a:off x="3500431" y="3229200"/>
            <a:ext cx="2143140" cy="2071702"/>
          </a:xfrm>
          <a:prstGeom prst="arc">
            <a:avLst>
              <a:gd name="adj1" fmla="val 13206780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6" name="Straight Arrow Connector 55"/>
          <p:cNvCxnSpPr/>
          <p:nvPr/>
        </p:nvCxnSpPr>
        <p:spPr bwMode="auto">
          <a:xfrm>
            <a:off x="4627049" y="4302147"/>
            <a:ext cx="1659463" cy="1484307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7" name="TextBox 56"/>
          <p:cNvSpPr txBox="1"/>
          <p:nvPr/>
        </p:nvSpPr>
        <p:spPr>
          <a:xfrm>
            <a:off x="3428992" y="3357562"/>
            <a:ext cx="1357322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</a:rPr>
              <a:t>(360-</a:t>
            </a:r>
            <a:r>
              <a:rPr lang="el-GR" sz="2000" dirty="0" smtClean="0">
                <a:solidFill>
                  <a:schemeClr val="tx1"/>
                </a:solidFill>
              </a:rPr>
              <a:t>θ</a:t>
            </a:r>
            <a:r>
              <a:rPr lang="en-GB" sz="2000" dirty="0" smtClean="0">
                <a:solidFill>
                  <a:schemeClr val="tx1"/>
                </a:solidFill>
              </a:rPr>
              <a:t>)</a:t>
            </a:r>
            <a:r>
              <a:rPr lang="en-GB" sz="2000" baseline="30000" dirty="0" smtClean="0">
                <a:solidFill>
                  <a:schemeClr val="tx1"/>
                </a:solidFill>
              </a:rPr>
              <a:t>◦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214942" y="4357694"/>
            <a:ext cx="64294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θ</a:t>
            </a:r>
            <a:r>
              <a:rPr lang="en-GB" sz="2000" baseline="30000" dirty="0" smtClean="0">
                <a:solidFill>
                  <a:srgbClr val="FF0000"/>
                </a:solidFill>
              </a:rPr>
              <a:t>◦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5" name="Action Button: Custom 34">
            <a:hlinkClick r:id="rId15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3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3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37" grpId="0"/>
      <p:bldP spid="38" grpId="0"/>
      <p:bldP spid="34" grpId="0"/>
      <p:bldP spid="36" grpId="0"/>
      <p:bldP spid="54" grpId="0" animBg="1"/>
      <p:bldP spid="55" grpId="0" animBg="1"/>
      <p:bldP spid="57" grpId="0" animBg="1"/>
      <p:bldP spid="6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214290"/>
            <a:ext cx="2000264" cy="1643074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314756"/>
            <a:ext cx="1785950" cy="1428760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 bwMode="auto">
          <a:xfrm>
            <a:off x="928662" y="214290"/>
            <a:ext cx="5357850" cy="1747398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738313" y="287338"/>
          <a:ext cx="2189162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14" name="Equation" r:id="rId3" imgW="1143000" imgH="279360" progId="Equation.DSMT4">
                  <p:embed/>
                </p:oleObj>
              </mc:Choice>
              <mc:Fallback>
                <p:oleObj name="Equation" r:id="rId3" imgW="1143000" imgH="2793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8313" y="287338"/>
                        <a:ext cx="2189162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342652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2"/>
                </a:solidFill>
                <a:effectLst/>
              </a:rPr>
              <a:t>4</a:t>
            </a:r>
            <a:r>
              <a:rPr lang="en-GB" sz="2000" baseline="30000" dirty="0" smtClean="0">
                <a:solidFill>
                  <a:schemeClr val="accent2"/>
                </a:solidFill>
                <a:effectLst/>
              </a:rPr>
              <a:t>th</a:t>
            </a:r>
            <a:r>
              <a:rPr lang="en-GB" sz="2000" dirty="0" smtClean="0">
                <a:solidFill>
                  <a:srgbClr val="006600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699332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/>
              </a:rPr>
              <a:t>sin</a:t>
            </a:r>
            <a:r>
              <a:rPr lang="en-GB" sz="2000" dirty="0" smtClean="0">
                <a:effectLst/>
              </a:rPr>
              <a:t> &lt; 0</a:t>
            </a:r>
            <a:endParaRPr lang="en-GB" sz="2000" dirty="0">
              <a:effectLst/>
            </a:endParaRPr>
          </a:p>
        </p:txBody>
      </p:sp>
      <p:graphicFrame>
        <p:nvGraphicFramePr>
          <p:cNvPr id="134149" name="Object 2"/>
          <p:cNvGraphicFramePr>
            <a:graphicFrameLocks noChangeAspect="1"/>
          </p:cNvGraphicFramePr>
          <p:nvPr/>
        </p:nvGraphicFramePr>
        <p:xfrm>
          <a:off x="2117725" y="801688"/>
          <a:ext cx="1898650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15" name="Equation" r:id="rId5" imgW="990360" imgH="279360" progId="Equation.DSMT4">
                  <p:embed/>
                </p:oleObj>
              </mc:Choice>
              <mc:Fallback>
                <p:oleObj name="Equation" r:id="rId5" imgW="990360" imgH="2793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725" y="801688"/>
                        <a:ext cx="1898650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0" name="Object 2"/>
          <p:cNvGraphicFramePr>
            <a:graphicFrameLocks noChangeAspect="1"/>
          </p:cNvGraphicFramePr>
          <p:nvPr/>
        </p:nvGraphicFramePr>
        <p:xfrm>
          <a:off x="2071688" y="1322388"/>
          <a:ext cx="1971675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16" name="Equation" r:id="rId7" imgW="1028520" imgH="279360" progId="Equation.DSMT4">
                  <p:embed/>
                </p:oleObj>
              </mc:Choice>
              <mc:Fallback>
                <p:oleObj name="Equation" r:id="rId7" imgW="1028520" imgH="2793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88" y="1322388"/>
                        <a:ext cx="1971675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6572264" y="1015244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 smtClean="0">
                <a:solidFill>
                  <a:schemeClr val="accent2"/>
                </a:solidFill>
                <a:effectLst/>
              </a:rPr>
              <a:t>cos</a:t>
            </a:r>
            <a:r>
              <a:rPr lang="en-GB" sz="2000" dirty="0" smtClean="0">
                <a:effectLst/>
              </a:rPr>
              <a:t> &gt; 0</a:t>
            </a:r>
            <a:endParaRPr lang="en-GB" sz="2000" dirty="0">
              <a:effectLst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72264" y="1328270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6600"/>
                </a:solidFill>
                <a:effectLst/>
              </a:rPr>
              <a:t>tan</a:t>
            </a:r>
            <a:r>
              <a:rPr lang="en-GB" sz="2000" dirty="0" smtClean="0">
                <a:effectLst/>
              </a:rPr>
              <a:t> &lt; 0</a:t>
            </a:r>
            <a:endParaRPr lang="en-GB" sz="2000" dirty="0">
              <a:effectLst/>
            </a:endParaRPr>
          </a:p>
        </p:txBody>
      </p:sp>
      <p:graphicFrame>
        <p:nvGraphicFramePr>
          <p:cNvPr id="134151" name="Object 2"/>
          <p:cNvGraphicFramePr>
            <a:graphicFrameLocks noChangeAspect="1"/>
          </p:cNvGraphicFramePr>
          <p:nvPr/>
        </p:nvGraphicFramePr>
        <p:xfrm>
          <a:off x="4427538" y="328613"/>
          <a:ext cx="901700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17" name="Equation" r:id="rId9" imgW="469800" imgH="203040" progId="Equation.DSMT4">
                  <p:embed/>
                </p:oleObj>
              </mc:Choice>
              <mc:Fallback>
                <p:oleObj name="Equation" r:id="rId9" imgW="469800" imgH="203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328613"/>
                        <a:ext cx="901700" cy="38893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2" name="Object 2"/>
          <p:cNvGraphicFramePr>
            <a:graphicFrameLocks noChangeAspect="1"/>
          </p:cNvGraphicFramePr>
          <p:nvPr/>
        </p:nvGraphicFramePr>
        <p:xfrm>
          <a:off x="4406906" y="840014"/>
          <a:ext cx="950912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18" name="Equation" r:id="rId11" imgW="495000" imgH="203040" progId="Equation.DSMT4">
                  <p:embed/>
                </p:oleObj>
              </mc:Choice>
              <mc:Fallback>
                <p:oleObj name="Equation" r:id="rId11" imgW="495000" imgH="2030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906" y="840014"/>
                        <a:ext cx="950912" cy="3889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3" name="Object 2"/>
          <p:cNvGraphicFramePr>
            <a:graphicFrameLocks noChangeAspect="1"/>
          </p:cNvGraphicFramePr>
          <p:nvPr/>
        </p:nvGraphicFramePr>
        <p:xfrm>
          <a:off x="4406906" y="1357313"/>
          <a:ext cx="950912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19" name="Equation" r:id="rId13" imgW="495000" imgH="203040" progId="Equation.DSMT4">
                  <p:embed/>
                </p:oleObj>
              </mc:Choice>
              <mc:Fallback>
                <p:oleObj name="Equation" r:id="rId13" imgW="495000" imgH="2030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906" y="1357313"/>
                        <a:ext cx="950912" cy="38893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3" name="Group 13"/>
            <p:cNvGrpSpPr/>
            <p:nvPr/>
          </p:nvGrpSpPr>
          <p:grpSpPr>
            <a:xfrm>
              <a:off x="1214414" y="2200039"/>
              <a:ext cx="6572295" cy="4214841"/>
              <a:chOff x="357158" y="714356"/>
              <a:chExt cx="8429684" cy="5572164"/>
            </a:xfrm>
          </p:grpSpPr>
          <p:sp>
            <p:nvSpPr>
              <p:cNvPr id="48" name="Round Single Corner Rectangle 47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Round Single Corner Rectangle 48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Round Single Corner Rectangle 49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Round Single Corner Rectangle 50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44" name="TextBox 43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grpSp>
        <p:nvGrpSpPr>
          <p:cNvPr id="35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1" name="Group 13"/>
            <p:cNvGrpSpPr/>
            <p:nvPr/>
          </p:nvGrpSpPr>
          <p:grpSpPr>
            <a:xfrm>
              <a:off x="1214414" y="2200039"/>
              <a:ext cx="6572295" cy="4214841"/>
              <a:chOff x="357158" y="714356"/>
              <a:chExt cx="8429684" cy="5572164"/>
            </a:xfrm>
          </p:grpSpPr>
          <p:sp>
            <p:nvSpPr>
              <p:cNvPr id="60" name="Round Single Corner Rectangle 59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" name="Round Single Corner Rectangle 60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Round Single Corner Rectangle 61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Round Single Corner Rectangle 63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5" name="Straight Arrow Connector 64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66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42" name="TextBox 41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67" name="Arc 66"/>
          <p:cNvSpPr/>
          <p:nvPr/>
        </p:nvSpPr>
        <p:spPr bwMode="auto">
          <a:xfrm rot="10800000" flipH="1">
            <a:off x="3500431" y="3229200"/>
            <a:ext cx="2143140" cy="2071702"/>
          </a:xfrm>
          <a:prstGeom prst="arc">
            <a:avLst>
              <a:gd name="adj1" fmla="val 18889670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8" name="Straight Arrow Connector 67"/>
          <p:cNvCxnSpPr/>
          <p:nvPr/>
        </p:nvCxnSpPr>
        <p:spPr bwMode="auto">
          <a:xfrm rot="16200000" flipH="1">
            <a:off x="4589405" y="4303662"/>
            <a:ext cx="1799342" cy="173774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9" name="TextBox 68"/>
          <p:cNvSpPr txBox="1"/>
          <p:nvPr/>
        </p:nvSpPr>
        <p:spPr>
          <a:xfrm>
            <a:off x="5143504" y="4357694"/>
            <a:ext cx="64294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θ</a:t>
            </a:r>
            <a:r>
              <a:rPr lang="en-GB" sz="2000" baseline="30000" dirty="0" smtClean="0">
                <a:solidFill>
                  <a:srgbClr val="FF0000"/>
                </a:solidFill>
              </a:rPr>
              <a:t>◦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Action Button: Custom 53">
            <a:hlinkClick r:id="rId15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37" grpId="0"/>
      <p:bldP spid="38" grpId="0"/>
      <p:bldP spid="34" grpId="0"/>
      <p:bldP spid="36" grpId="0"/>
      <p:bldP spid="67" grpId="0" animBg="1"/>
      <p:bldP spid="6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/>
          <p:cNvSpPr/>
          <p:nvPr/>
        </p:nvSpPr>
        <p:spPr bwMode="auto">
          <a:xfrm>
            <a:off x="5559882" y="1643050"/>
            <a:ext cx="2286016" cy="714380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 bwMode="auto">
          <a:xfrm>
            <a:off x="1486784" y="1643050"/>
            <a:ext cx="2143140" cy="714380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 bwMode="auto">
          <a:xfrm>
            <a:off x="900766" y="2757030"/>
            <a:ext cx="7572428" cy="3743804"/>
          </a:xfrm>
          <a:prstGeom prst="rect">
            <a:avLst/>
          </a:prstGeom>
          <a:solidFill>
            <a:srgbClr val="FF0000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 bwMode="auto">
          <a:xfrm>
            <a:off x="1071538" y="2901038"/>
            <a:ext cx="7215238" cy="342902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7962226"/>
              </p:ext>
            </p:extLst>
          </p:nvPr>
        </p:nvGraphicFramePr>
        <p:xfrm>
          <a:off x="1571625" y="3141332"/>
          <a:ext cx="2687638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32" name="Equation" r:id="rId3" imgW="1168200" imgH="279360" progId="Equation.DSMT4">
                  <p:embed/>
                </p:oleObj>
              </mc:Choice>
              <mc:Fallback>
                <p:oleObj name="Equation" r:id="rId3" imgW="1168200" imgH="2793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3141332"/>
                        <a:ext cx="2687638" cy="642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3966187"/>
              </p:ext>
            </p:extLst>
          </p:nvPr>
        </p:nvGraphicFramePr>
        <p:xfrm>
          <a:off x="1543050" y="4284332"/>
          <a:ext cx="2803525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33" name="Equation" r:id="rId5" imgW="1218960" imgH="279360" progId="Equation.DSMT4">
                  <p:embed/>
                </p:oleObj>
              </mc:Choice>
              <mc:Fallback>
                <p:oleObj name="Equation" r:id="rId5" imgW="1218960" imgH="27936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4284332"/>
                        <a:ext cx="2803525" cy="642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975601"/>
              </p:ext>
            </p:extLst>
          </p:nvPr>
        </p:nvGraphicFramePr>
        <p:xfrm>
          <a:off x="1571625" y="5414632"/>
          <a:ext cx="2744788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34" name="Equation" r:id="rId7" imgW="1193760" imgH="279360" progId="Equation.DSMT4">
                  <p:embed/>
                </p:oleObj>
              </mc:Choice>
              <mc:Fallback>
                <p:oleObj name="Equation" r:id="rId7" imgW="1193760" imgH="27936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5414632"/>
                        <a:ext cx="2744788" cy="642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10"/>
          <p:cNvSpPr>
            <a:spLocks noChangeArrowheads="1"/>
          </p:cNvSpPr>
          <p:nvPr/>
        </p:nvSpPr>
        <p:spPr bwMode="auto">
          <a:xfrm>
            <a:off x="2357422" y="285728"/>
            <a:ext cx="4714908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Odd and Even Functions</a:t>
            </a:r>
            <a:endParaRPr lang="en-GB" sz="28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786446" y="3105866"/>
            <a:ext cx="207170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/>
              </a:rPr>
              <a:t>Sin</a:t>
            </a:r>
            <a:r>
              <a:rPr lang="en-GB" sz="2000" dirty="0" smtClean="0">
                <a:solidFill>
                  <a:schemeClr val="tx1"/>
                </a:solidFill>
                <a:effectLst/>
              </a:rPr>
              <a:t> is an </a:t>
            </a:r>
            <a:r>
              <a:rPr lang="en-GB" sz="2000" dirty="0" smtClean="0">
                <a:solidFill>
                  <a:srgbClr val="FF0000"/>
                </a:solidFill>
                <a:effectLst/>
              </a:rPr>
              <a:t>odd</a:t>
            </a:r>
            <a:r>
              <a:rPr lang="en-GB" sz="2000" dirty="0" smtClean="0">
                <a:solidFill>
                  <a:schemeClr val="tx1"/>
                </a:solidFill>
                <a:effectLst/>
              </a:rPr>
              <a:t> function.</a:t>
            </a:r>
            <a:endParaRPr lang="en-GB" sz="2000" dirty="0">
              <a:solidFill>
                <a:schemeClr val="tx1"/>
              </a:solidFill>
              <a:effectLst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786446" y="4234360"/>
            <a:ext cx="207170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000" dirty="0" err="1" smtClean="0">
                <a:solidFill>
                  <a:schemeClr val="accent2"/>
                </a:solidFill>
                <a:effectLst/>
              </a:rPr>
              <a:t>Cos</a:t>
            </a:r>
            <a:r>
              <a:rPr lang="en-GB" sz="2000" dirty="0" smtClean="0">
                <a:solidFill>
                  <a:schemeClr val="tx1"/>
                </a:solidFill>
                <a:effectLst/>
              </a:rPr>
              <a:t> is an </a:t>
            </a:r>
            <a:r>
              <a:rPr lang="en-GB" sz="2000" dirty="0" smtClean="0">
                <a:solidFill>
                  <a:schemeClr val="accent2"/>
                </a:solidFill>
                <a:effectLst/>
              </a:rPr>
              <a:t>even</a:t>
            </a:r>
            <a:r>
              <a:rPr lang="en-GB" sz="2000" dirty="0" smtClean="0">
                <a:solidFill>
                  <a:schemeClr val="tx1"/>
                </a:solidFill>
                <a:effectLst/>
              </a:rPr>
              <a:t> function.</a:t>
            </a:r>
            <a:endParaRPr lang="en-GB" sz="2000" dirty="0">
              <a:solidFill>
                <a:schemeClr val="tx1"/>
              </a:solidFill>
              <a:effectLst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786446" y="5391882"/>
            <a:ext cx="207170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6600"/>
                </a:solidFill>
                <a:effectLst/>
              </a:rPr>
              <a:t>Tan</a:t>
            </a:r>
            <a:r>
              <a:rPr lang="en-GB" sz="2000" dirty="0" smtClean="0">
                <a:solidFill>
                  <a:schemeClr val="tx1"/>
                </a:solidFill>
                <a:effectLst/>
              </a:rPr>
              <a:t> is an </a:t>
            </a:r>
            <a:r>
              <a:rPr lang="en-GB" sz="2000" dirty="0" smtClean="0">
                <a:solidFill>
                  <a:srgbClr val="006600"/>
                </a:solidFill>
                <a:effectLst/>
              </a:rPr>
              <a:t>odd </a:t>
            </a:r>
            <a:r>
              <a:rPr lang="en-GB" sz="2000" dirty="0" smtClean="0">
                <a:solidFill>
                  <a:schemeClr val="tx1"/>
                </a:solidFill>
                <a:effectLst/>
              </a:rPr>
              <a:t>function.</a:t>
            </a:r>
            <a:endParaRPr lang="en-GB" sz="2000" dirty="0">
              <a:solidFill>
                <a:schemeClr val="tx1"/>
              </a:solidFill>
              <a:effectLst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143504" y="1129092"/>
            <a:ext cx="3000396" cy="400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000" dirty="0" smtClean="0">
                <a:effectLst/>
              </a:rPr>
              <a:t>A function is </a:t>
            </a:r>
            <a:r>
              <a:rPr lang="en-GB" sz="2000" u="sng" dirty="0" smtClean="0">
                <a:effectLst/>
              </a:rPr>
              <a:t>odd</a:t>
            </a:r>
            <a:r>
              <a:rPr lang="en-GB" sz="2000" dirty="0" smtClean="0">
                <a:effectLst/>
              </a:rPr>
              <a:t> if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000100" y="1114578"/>
            <a:ext cx="3214710" cy="40011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000" dirty="0" smtClean="0">
                <a:effectLst/>
              </a:rPr>
              <a:t>A function is </a:t>
            </a:r>
            <a:r>
              <a:rPr lang="en-GB" sz="2000" u="sng" dirty="0" smtClean="0">
                <a:effectLst/>
              </a:rPr>
              <a:t>even</a:t>
            </a:r>
            <a:r>
              <a:rPr lang="en-GB" sz="2000" dirty="0" smtClean="0">
                <a:effectLst/>
              </a:rPr>
              <a:t> if</a:t>
            </a:r>
          </a:p>
        </p:txBody>
      </p:sp>
      <p:graphicFrame>
        <p:nvGraphicFramePr>
          <p:cNvPr id="139275" name="Object 2"/>
          <p:cNvGraphicFramePr>
            <a:graphicFrameLocks noChangeAspect="1"/>
          </p:cNvGraphicFramePr>
          <p:nvPr/>
        </p:nvGraphicFramePr>
        <p:xfrm>
          <a:off x="5643570" y="1729002"/>
          <a:ext cx="2122486" cy="530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35" name="Equation" r:id="rId9" imgW="1015920" imgH="253800" progId="Equation.DSMT4">
                  <p:embed/>
                </p:oleObj>
              </mc:Choice>
              <mc:Fallback>
                <p:oleObj name="Equation" r:id="rId9" imgW="1015920" imgH="2538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70" y="1729002"/>
                        <a:ext cx="2122486" cy="53062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6" name="Object 2"/>
          <p:cNvGraphicFramePr>
            <a:graphicFrameLocks noChangeAspect="1"/>
          </p:cNvGraphicFramePr>
          <p:nvPr/>
        </p:nvGraphicFramePr>
        <p:xfrm>
          <a:off x="1578464" y="1714488"/>
          <a:ext cx="1936480" cy="530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36" name="Equation" r:id="rId11" imgW="927000" imgH="253800" progId="Equation.DSMT4">
                  <p:embed/>
                </p:oleObj>
              </mc:Choice>
              <mc:Fallback>
                <p:oleObj name="Equation" r:id="rId11" imgW="927000" imgH="2538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8464" y="1714488"/>
                        <a:ext cx="1936480" cy="53062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9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5" grpId="0" animBg="1"/>
      <p:bldP spid="55" grpId="0" animBg="1"/>
      <p:bldP spid="56" grpId="0" animBg="1"/>
      <p:bldP spid="57" grpId="0" animBg="1"/>
      <p:bldP spid="70" grpId="0" animBg="1"/>
      <p:bldP spid="7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/>
          <p:cNvSpPr/>
          <p:nvPr/>
        </p:nvSpPr>
        <p:spPr bwMode="auto">
          <a:xfrm>
            <a:off x="5559882" y="853592"/>
            <a:ext cx="2286016" cy="714380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 bwMode="auto">
          <a:xfrm>
            <a:off x="1486784" y="853592"/>
            <a:ext cx="2143140" cy="714380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 bwMode="auto">
          <a:xfrm>
            <a:off x="815996" y="1772816"/>
            <a:ext cx="7572428" cy="1320042"/>
          </a:xfrm>
          <a:prstGeom prst="rect">
            <a:avLst/>
          </a:prstGeom>
          <a:solidFill>
            <a:srgbClr val="FF0000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 bwMode="auto">
          <a:xfrm>
            <a:off x="986768" y="1916824"/>
            <a:ext cx="7215238" cy="1032018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122471"/>
              </p:ext>
            </p:extLst>
          </p:nvPr>
        </p:nvGraphicFramePr>
        <p:xfrm>
          <a:off x="1529653" y="2116624"/>
          <a:ext cx="2600387" cy="642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30" name="Equation" r:id="rId3" imgW="1130040" imgH="279360" progId="Equation.DSMT4">
                  <p:embed/>
                </p:oleObj>
              </mc:Choice>
              <mc:Fallback>
                <p:oleObj name="Equation" r:id="rId3" imgW="113004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9653" y="2116624"/>
                        <a:ext cx="2600387" cy="6429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5701676" y="2080708"/>
            <a:ext cx="207170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/>
              </a:rPr>
              <a:t>Sin</a:t>
            </a:r>
            <a:r>
              <a:rPr lang="en-GB" sz="2000" dirty="0" smtClean="0">
                <a:solidFill>
                  <a:schemeClr val="tx1"/>
                </a:solidFill>
                <a:effectLst/>
              </a:rPr>
              <a:t> is an </a:t>
            </a:r>
            <a:r>
              <a:rPr lang="en-GB" sz="2000" dirty="0" smtClean="0">
                <a:solidFill>
                  <a:srgbClr val="FF0000"/>
                </a:solidFill>
                <a:effectLst/>
              </a:rPr>
              <a:t>odd</a:t>
            </a:r>
            <a:r>
              <a:rPr lang="en-GB" sz="2000" dirty="0" smtClean="0">
                <a:solidFill>
                  <a:schemeClr val="tx1"/>
                </a:solidFill>
                <a:effectLst/>
              </a:rPr>
              <a:t> function.</a:t>
            </a:r>
            <a:endParaRPr lang="en-GB" sz="2000" dirty="0">
              <a:solidFill>
                <a:schemeClr val="tx1"/>
              </a:solidFill>
              <a:effectLst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143504" y="339634"/>
            <a:ext cx="3000396" cy="400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000" dirty="0" smtClean="0">
                <a:effectLst/>
              </a:rPr>
              <a:t>A function is </a:t>
            </a:r>
            <a:r>
              <a:rPr lang="en-GB" sz="2000" u="sng" dirty="0" smtClean="0">
                <a:effectLst/>
              </a:rPr>
              <a:t>odd</a:t>
            </a:r>
            <a:r>
              <a:rPr lang="en-GB" sz="2000" dirty="0" smtClean="0">
                <a:effectLst/>
              </a:rPr>
              <a:t> if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000100" y="325120"/>
            <a:ext cx="3214710" cy="40011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000" dirty="0" smtClean="0">
                <a:effectLst/>
              </a:rPr>
              <a:t>A function is </a:t>
            </a:r>
            <a:r>
              <a:rPr lang="en-GB" sz="2000" u="sng" dirty="0" smtClean="0">
                <a:effectLst/>
              </a:rPr>
              <a:t>even</a:t>
            </a:r>
            <a:r>
              <a:rPr lang="en-GB" sz="2000" dirty="0" smtClean="0">
                <a:effectLst/>
              </a:rPr>
              <a:t> if</a:t>
            </a:r>
          </a:p>
        </p:txBody>
      </p:sp>
      <p:graphicFrame>
        <p:nvGraphicFramePr>
          <p:cNvPr id="13927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05145"/>
              </p:ext>
            </p:extLst>
          </p:nvPr>
        </p:nvGraphicFramePr>
        <p:xfrm>
          <a:off x="5643570" y="945471"/>
          <a:ext cx="2122486" cy="530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31" name="Equation" r:id="rId5" imgW="1015920" imgH="253800" progId="Equation.DSMT4">
                  <p:embed/>
                </p:oleObj>
              </mc:Choice>
              <mc:Fallback>
                <p:oleObj name="Equation" r:id="rId5" imgW="10159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70" y="945471"/>
                        <a:ext cx="2122486" cy="53062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1761328"/>
              </p:ext>
            </p:extLst>
          </p:nvPr>
        </p:nvGraphicFramePr>
        <p:xfrm>
          <a:off x="1578464" y="945471"/>
          <a:ext cx="1936480" cy="530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32" name="Equation" r:id="rId7" imgW="927000" imgH="253800" progId="Equation.DSMT4">
                  <p:embed/>
                </p:oleObj>
              </mc:Choice>
              <mc:Fallback>
                <p:oleObj name="Equation" r:id="rId7" imgW="9270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8464" y="945471"/>
                        <a:ext cx="1936480" cy="53062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6904808"/>
              </p:ext>
            </p:extLst>
          </p:nvPr>
        </p:nvGraphicFramePr>
        <p:xfrm>
          <a:off x="1524000" y="3352240"/>
          <a:ext cx="609600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33" name="Graph system" r:id="rId9" imgW="11449047" imgH="6010399" progId="GraphFile">
                  <p:embed/>
                </p:oleObj>
              </mc:Choice>
              <mc:Fallback>
                <p:oleObj name="Graph system" r:id="rId9" imgW="11449047" imgH="6010399" progId="GraphFil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24000" y="3352240"/>
                        <a:ext cx="6096000" cy="3200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281149" y="3501008"/>
            <a:ext cx="1190215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en-GB"/>
            </a:defPPr>
            <a:lvl1pPr>
              <a:defRPr sz="1800" u="none">
                <a:solidFill>
                  <a:schemeClr val="tx1"/>
                </a:solidFill>
                <a:effectLst/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r>
              <a:rPr lang="en-GB" dirty="0">
                <a:solidFill>
                  <a:srgbClr val="FF0000"/>
                </a:solidFill>
              </a:rPr>
              <a:t>y = sin </a:t>
            </a:r>
            <a:r>
              <a:rPr lang="el-GR" dirty="0">
                <a:solidFill>
                  <a:srgbClr val="FF0000"/>
                </a:solidFill>
              </a:rPr>
              <a:t>θ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5319376" y="3459897"/>
            <a:ext cx="0" cy="1504967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3824624" y="4944601"/>
            <a:ext cx="0" cy="1504967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Rectangle 25"/>
          <p:cNvSpPr/>
          <p:nvPr/>
        </p:nvSpPr>
        <p:spPr bwMode="auto">
          <a:xfrm>
            <a:off x="256868" y="5400512"/>
            <a:ext cx="2802964" cy="978502"/>
          </a:xfrm>
          <a:prstGeom prst="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7747404"/>
              </p:ext>
            </p:extLst>
          </p:nvPr>
        </p:nvGraphicFramePr>
        <p:xfrm>
          <a:off x="395536" y="5517232"/>
          <a:ext cx="2523779" cy="745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34" name="Equation" r:id="rId11" imgW="1460160" imgH="431640" progId="Equation.DSMT4">
                  <p:embed/>
                </p:oleObj>
              </mc:Choice>
              <mc:Fallback>
                <p:oleObj name="Equation" r:id="rId11" imgW="14601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5517232"/>
                        <a:ext cx="2523779" cy="74544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919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9215240"/>
              </p:ext>
            </p:extLst>
          </p:nvPr>
        </p:nvGraphicFramePr>
        <p:xfrm>
          <a:off x="1524000" y="3284984"/>
          <a:ext cx="609600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45" name="Graph system" r:id="rId3" imgW="11449047" imgH="6010399" progId="GraphFile">
                  <p:embed/>
                </p:oleObj>
              </mc:Choice>
              <mc:Fallback>
                <p:oleObj name="Graph system" r:id="rId3" imgW="11449047" imgH="6010399" progId="GraphFil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0" y="3284984"/>
                        <a:ext cx="6096000" cy="3200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Rectangle 75"/>
          <p:cNvSpPr/>
          <p:nvPr/>
        </p:nvSpPr>
        <p:spPr bwMode="auto">
          <a:xfrm>
            <a:off x="5559882" y="853592"/>
            <a:ext cx="2286016" cy="714380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 bwMode="auto">
          <a:xfrm>
            <a:off x="1486784" y="853592"/>
            <a:ext cx="2143140" cy="714380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 bwMode="auto">
          <a:xfrm>
            <a:off x="815996" y="1772816"/>
            <a:ext cx="7572428" cy="1320042"/>
          </a:xfrm>
          <a:prstGeom prst="rect">
            <a:avLst/>
          </a:prstGeom>
          <a:solidFill>
            <a:srgbClr val="FF0000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 bwMode="auto">
          <a:xfrm>
            <a:off x="986768" y="1916824"/>
            <a:ext cx="7215238" cy="1032018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/>
          <p:cNvSpPr txBox="1"/>
          <p:nvPr/>
        </p:nvSpPr>
        <p:spPr>
          <a:xfrm>
            <a:off x="5143504" y="339634"/>
            <a:ext cx="3000396" cy="400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000" dirty="0" smtClean="0">
                <a:effectLst/>
              </a:rPr>
              <a:t>A function is </a:t>
            </a:r>
            <a:r>
              <a:rPr lang="en-GB" sz="2000" u="sng" dirty="0" smtClean="0">
                <a:effectLst/>
              </a:rPr>
              <a:t>odd</a:t>
            </a:r>
            <a:r>
              <a:rPr lang="en-GB" sz="2000" dirty="0" smtClean="0">
                <a:effectLst/>
              </a:rPr>
              <a:t> if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000100" y="325120"/>
            <a:ext cx="3214710" cy="40011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000" dirty="0" smtClean="0">
                <a:effectLst/>
              </a:rPr>
              <a:t>A function is </a:t>
            </a:r>
            <a:r>
              <a:rPr lang="en-GB" sz="2000" u="sng" dirty="0" smtClean="0">
                <a:effectLst/>
              </a:rPr>
              <a:t>even</a:t>
            </a:r>
            <a:r>
              <a:rPr lang="en-GB" sz="2000" dirty="0" smtClean="0">
                <a:effectLst/>
              </a:rPr>
              <a:t> if</a:t>
            </a:r>
          </a:p>
        </p:txBody>
      </p:sp>
      <p:graphicFrame>
        <p:nvGraphicFramePr>
          <p:cNvPr id="13927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05145"/>
              </p:ext>
            </p:extLst>
          </p:nvPr>
        </p:nvGraphicFramePr>
        <p:xfrm>
          <a:off x="5643570" y="945471"/>
          <a:ext cx="2122486" cy="530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46" name="Equation" r:id="rId5" imgW="1015920" imgH="253800" progId="Equation.DSMT4">
                  <p:embed/>
                </p:oleObj>
              </mc:Choice>
              <mc:Fallback>
                <p:oleObj name="Equation" r:id="rId5" imgW="10159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70" y="945471"/>
                        <a:ext cx="2122486" cy="53062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1761328"/>
              </p:ext>
            </p:extLst>
          </p:nvPr>
        </p:nvGraphicFramePr>
        <p:xfrm>
          <a:off x="1578464" y="945471"/>
          <a:ext cx="1936480" cy="530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47" name="Equation" r:id="rId7" imgW="927000" imgH="253800" progId="Equation.DSMT4">
                  <p:embed/>
                </p:oleObj>
              </mc:Choice>
              <mc:Fallback>
                <p:oleObj name="Equation" r:id="rId7" imgW="9270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8464" y="945471"/>
                        <a:ext cx="1936480" cy="53062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281149" y="3501008"/>
            <a:ext cx="1190215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en-GB"/>
            </a:defPPr>
            <a:lvl1pPr>
              <a:defRPr sz="1800" u="none">
                <a:solidFill>
                  <a:schemeClr val="tx1"/>
                </a:solidFill>
                <a:effectLst/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r>
              <a:rPr lang="en-GB" dirty="0">
                <a:solidFill>
                  <a:schemeClr val="accent2"/>
                </a:solidFill>
              </a:rPr>
              <a:t>y = </a:t>
            </a:r>
            <a:r>
              <a:rPr lang="en-GB" dirty="0" smtClean="0">
                <a:solidFill>
                  <a:schemeClr val="accent2"/>
                </a:solidFill>
              </a:rPr>
              <a:t>cos </a:t>
            </a:r>
            <a:r>
              <a:rPr lang="el-GR" dirty="0">
                <a:solidFill>
                  <a:schemeClr val="accent2"/>
                </a:solidFill>
              </a:rPr>
              <a:t>θ</a:t>
            </a:r>
            <a:endParaRPr lang="en-GB" dirty="0">
              <a:solidFill>
                <a:schemeClr val="accent2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3059832" y="4890009"/>
            <a:ext cx="0" cy="1504967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Rectangle 25"/>
          <p:cNvSpPr/>
          <p:nvPr/>
        </p:nvSpPr>
        <p:spPr bwMode="auto">
          <a:xfrm>
            <a:off x="273428" y="5672054"/>
            <a:ext cx="2669684" cy="668330"/>
          </a:xfrm>
          <a:prstGeom prst="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5923577"/>
              </p:ext>
            </p:extLst>
          </p:nvPr>
        </p:nvGraphicFramePr>
        <p:xfrm>
          <a:off x="343436" y="5763432"/>
          <a:ext cx="2511108" cy="483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48" name="Equation" r:id="rId9" imgW="1320480" imgH="253800" progId="Equation.DSMT4">
                  <p:embed/>
                </p:oleObj>
              </mc:Choice>
              <mc:Fallback>
                <p:oleObj name="Equation" r:id="rId9" imgW="13204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436" y="5763432"/>
                        <a:ext cx="2511108" cy="48371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031688"/>
              </p:ext>
            </p:extLst>
          </p:nvPr>
        </p:nvGraphicFramePr>
        <p:xfrm>
          <a:off x="1543050" y="2124468"/>
          <a:ext cx="2803525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49" name="Equation" r:id="rId11" imgW="1218960" imgH="279360" progId="Equation.DSMT4">
                  <p:embed/>
                </p:oleObj>
              </mc:Choice>
              <mc:Fallback>
                <p:oleObj name="Equation" r:id="rId11" imgW="121896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2124468"/>
                        <a:ext cx="2803525" cy="642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786446" y="2074496"/>
            <a:ext cx="207170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000" dirty="0" err="1" smtClean="0">
                <a:solidFill>
                  <a:schemeClr val="accent2"/>
                </a:solidFill>
                <a:effectLst/>
              </a:rPr>
              <a:t>Cos</a:t>
            </a:r>
            <a:r>
              <a:rPr lang="en-GB" sz="2000" dirty="0" smtClean="0">
                <a:solidFill>
                  <a:schemeClr val="tx1"/>
                </a:solidFill>
                <a:effectLst/>
              </a:rPr>
              <a:t> is an </a:t>
            </a:r>
            <a:r>
              <a:rPr lang="en-GB" sz="2000" dirty="0" smtClean="0">
                <a:solidFill>
                  <a:schemeClr val="accent2"/>
                </a:solidFill>
                <a:effectLst/>
              </a:rPr>
              <a:t>even</a:t>
            </a:r>
            <a:r>
              <a:rPr lang="en-GB" sz="2000" dirty="0" smtClean="0">
                <a:solidFill>
                  <a:schemeClr val="tx1"/>
                </a:solidFill>
                <a:effectLst/>
              </a:rPr>
              <a:t> function.</a:t>
            </a:r>
            <a:endParaRPr lang="en-GB" sz="2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6084168" y="4869160"/>
            <a:ext cx="0" cy="1504967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54644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44483"/>
              </p:ext>
            </p:extLst>
          </p:nvPr>
        </p:nvGraphicFramePr>
        <p:xfrm>
          <a:off x="1524000" y="3243056"/>
          <a:ext cx="609600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69" name="Graph system" r:id="rId3" imgW="11449047" imgH="6010399" progId="GraphFile">
                  <p:embed/>
                </p:oleObj>
              </mc:Choice>
              <mc:Fallback>
                <p:oleObj name="Graph system" r:id="rId3" imgW="11449047" imgH="6010399" progId="GraphFil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0" y="3243056"/>
                        <a:ext cx="6096000" cy="3200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Rectangle 75"/>
          <p:cNvSpPr/>
          <p:nvPr/>
        </p:nvSpPr>
        <p:spPr bwMode="auto">
          <a:xfrm>
            <a:off x="5559882" y="853592"/>
            <a:ext cx="2286016" cy="714380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 bwMode="auto">
          <a:xfrm>
            <a:off x="1486784" y="853592"/>
            <a:ext cx="2143140" cy="714380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 bwMode="auto">
          <a:xfrm>
            <a:off x="815996" y="1772816"/>
            <a:ext cx="7572428" cy="1320042"/>
          </a:xfrm>
          <a:prstGeom prst="rect">
            <a:avLst/>
          </a:prstGeom>
          <a:solidFill>
            <a:srgbClr val="FF0000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 bwMode="auto">
          <a:xfrm>
            <a:off x="986768" y="1916824"/>
            <a:ext cx="7215238" cy="1032018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/>
          <p:cNvSpPr txBox="1"/>
          <p:nvPr/>
        </p:nvSpPr>
        <p:spPr>
          <a:xfrm>
            <a:off x="5143504" y="339634"/>
            <a:ext cx="3000396" cy="400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000" dirty="0" smtClean="0">
                <a:effectLst/>
              </a:rPr>
              <a:t>A function is </a:t>
            </a:r>
            <a:r>
              <a:rPr lang="en-GB" sz="2000" u="sng" dirty="0" smtClean="0">
                <a:effectLst/>
              </a:rPr>
              <a:t>odd</a:t>
            </a:r>
            <a:r>
              <a:rPr lang="en-GB" sz="2000" dirty="0" smtClean="0">
                <a:effectLst/>
              </a:rPr>
              <a:t> if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000100" y="325120"/>
            <a:ext cx="3214710" cy="40011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000" dirty="0" smtClean="0">
                <a:effectLst/>
              </a:rPr>
              <a:t>A function is </a:t>
            </a:r>
            <a:r>
              <a:rPr lang="en-GB" sz="2000" u="sng" dirty="0" smtClean="0">
                <a:effectLst/>
              </a:rPr>
              <a:t>even</a:t>
            </a:r>
            <a:r>
              <a:rPr lang="en-GB" sz="2000" dirty="0" smtClean="0">
                <a:effectLst/>
              </a:rPr>
              <a:t> if</a:t>
            </a:r>
          </a:p>
        </p:txBody>
      </p:sp>
      <p:graphicFrame>
        <p:nvGraphicFramePr>
          <p:cNvPr id="13927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05145"/>
              </p:ext>
            </p:extLst>
          </p:nvPr>
        </p:nvGraphicFramePr>
        <p:xfrm>
          <a:off x="5643570" y="945471"/>
          <a:ext cx="2122486" cy="530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70" name="Equation" r:id="rId5" imgW="1015920" imgH="253800" progId="Equation.DSMT4">
                  <p:embed/>
                </p:oleObj>
              </mc:Choice>
              <mc:Fallback>
                <p:oleObj name="Equation" r:id="rId5" imgW="10159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70" y="945471"/>
                        <a:ext cx="2122486" cy="53062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1761328"/>
              </p:ext>
            </p:extLst>
          </p:nvPr>
        </p:nvGraphicFramePr>
        <p:xfrm>
          <a:off x="1578464" y="945471"/>
          <a:ext cx="1936480" cy="530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71" name="Equation" r:id="rId7" imgW="927000" imgH="253800" progId="Equation.DSMT4">
                  <p:embed/>
                </p:oleObj>
              </mc:Choice>
              <mc:Fallback>
                <p:oleObj name="Equation" r:id="rId7" imgW="9270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8464" y="945471"/>
                        <a:ext cx="1936480" cy="53062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Straight Arrow Connector 23"/>
          <p:cNvCxnSpPr/>
          <p:nvPr/>
        </p:nvCxnSpPr>
        <p:spPr bwMode="auto">
          <a:xfrm>
            <a:off x="4198312" y="4834183"/>
            <a:ext cx="0" cy="22370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aphicFrame>
        <p:nvGraphicFramePr>
          <p:cNvPr id="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1830263"/>
              </p:ext>
            </p:extLst>
          </p:nvPr>
        </p:nvGraphicFramePr>
        <p:xfrm>
          <a:off x="1571625" y="2110894"/>
          <a:ext cx="2744788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72" name="Equation" r:id="rId9" imgW="1193760" imgH="279360" progId="Equation.DSMT4">
                  <p:embed/>
                </p:oleObj>
              </mc:Choice>
              <mc:Fallback>
                <p:oleObj name="Equation" r:id="rId9" imgW="119376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2110894"/>
                        <a:ext cx="2744788" cy="642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786446" y="2088144"/>
            <a:ext cx="207170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6600"/>
                </a:solidFill>
                <a:effectLst/>
              </a:rPr>
              <a:t>Tan</a:t>
            </a:r>
            <a:r>
              <a:rPr lang="en-GB" sz="2000" dirty="0" smtClean="0">
                <a:solidFill>
                  <a:schemeClr val="tx1"/>
                </a:solidFill>
                <a:effectLst/>
              </a:rPr>
              <a:t> is an </a:t>
            </a:r>
            <a:r>
              <a:rPr lang="en-GB" sz="2000" dirty="0" smtClean="0">
                <a:solidFill>
                  <a:srgbClr val="006600"/>
                </a:solidFill>
                <a:effectLst/>
              </a:rPr>
              <a:t>odd </a:t>
            </a:r>
            <a:r>
              <a:rPr lang="en-GB" sz="2000" dirty="0" smtClean="0">
                <a:solidFill>
                  <a:schemeClr val="tx1"/>
                </a:solidFill>
                <a:effectLst/>
              </a:rPr>
              <a:t>function.</a:t>
            </a:r>
            <a:endParaRPr lang="en-GB" sz="2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flipV="1">
            <a:off x="2295040" y="3311174"/>
            <a:ext cx="0" cy="308711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 flipV="1">
            <a:off x="3810976" y="3284984"/>
            <a:ext cx="0" cy="308711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 flipV="1">
            <a:off x="5319376" y="3284984"/>
            <a:ext cx="0" cy="308711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6845192" y="3284984"/>
            <a:ext cx="0" cy="308711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281149" y="3501008"/>
            <a:ext cx="1190215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en-GB"/>
            </a:defPPr>
            <a:lvl1pPr>
              <a:defRPr sz="1800" u="none">
                <a:solidFill>
                  <a:schemeClr val="tx1"/>
                </a:solidFill>
                <a:effectLst/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r>
              <a:rPr lang="en-GB" dirty="0">
                <a:solidFill>
                  <a:srgbClr val="006600"/>
                </a:solidFill>
              </a:rPr>
              <a:t>y = </a:t>
            </a:r>
            <a:r>
              <a:rPr lang="en-GB" dirty="0" smtClean="0">
                <a:solidFill>
                  <a:srgbClr val="006600"/>
                </a:solidFill>
              </a:rPr>
              <a:t>tan </a:t>
            </a:r>
            <a:r>
              <a:rPr lang="el-GR" dirty="0">
                <a:solidFill>
                  <a:srgbClr val="006600"/>
                </a:solidFill>
              </a:rPr>
              <a:t>θ</a:t>
            </a:r>
            <a:endParaRPr lang="en-GB" dirty="0">
              <a:solidFill>
                <a:srgbClr val="006600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186283" y="5373216"/>
            <a:ext cx="3017565" cy="978502"/>
          </a:xfrm>
          <a:prstGeom prst="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019980"/>
              </p:ext>
            </p:extLst>
          </p:nvPr>
        </p:nvGraphicFramePr>
        <p:xfrm>
          <a:off x="258378" y="5445836"/>
          <a:ext cx="2873375" cy="82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73" name="Equation" r:id="rId11" imgW="1511280" imgH="431640" progId="Equation.DSMT4">
                  <p:embed/>
                </p:oleObj>
              </mc:Choice>
              <mc:Fallback>
                <p:oleObj name="Equation" r:id="rId11" imgW="151128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378" y="5445836"/>
                        <a:ext cx="2873375" cy="8207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Straight Arrow Connector 29"/>
          <p:cNvCxnSpPr/>
          <p:nvPr/>
        </p:nvCxnSpPr>
        <p:spPr bwMode="auto">
          <a:xfrm flipV="1">
            <a:off x="4945688" y="4666784"/>
            <a:ext cx="0" cy="22370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4976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428596" y="2357430"/>
            <a:ext cx="8215370" cy="4286280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05474" name="Object 2"/>
          <p:cNvGraphicFramePr>
            <a:graphicFrameLocks noChangeAspect="1"/>
          </p:cNvGraphicFramePr>
          <p:nvPr/>
        </p:nvGraphicFramePr>
        <p:xfrm>
          <a:off x="785786" y="2510745"/>
          <a:ext cx="1664412" cy="889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02" name="Equation" r:id="rId3" imgW="736560" imgH="393480" progId="Equation.DSMT4">
                  <p:embed/>
                </p:oleObj>
              </mc:Choice>
              <mc:Fallback>
                <p:oleObj name="Equation" r:id="rId3" imgW="736560" imgH="3934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2510745"/>
                        <a:ext cx="1664412" cy="889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5" name="Object 3"/>
          <p:cNvGraphicFramePr>
            <a:graphicFrameLocks noChangeAspect="1"/>
          </p:cNvGraphicFramePr>
          <p:nvPr/>
        </p:nvGraphicFramePr>
        <p:xfrm>
          <a:off x="797826" y="3554415"/>
          <a:ext cx="2094584" cy="97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03" name="Equation" r:id="rId5" imgW="927000" imgH="431640" progId="Equation.DSMT4">
                  <p:embed/>
                </p:oleObj>
              </mc:Choice>
              <mc:Fallback>
                <p:oleObj name="Equation" r:id="rId5" imgW="927000" imgH="43164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826" y="3554415"/>
                        <a:ext cx="2094584" cy="975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9" name="Object 7"/>
          <p:cNvGraphicFramePr>
            <a:graphicFrameLocks noChangeAspect="1"/>
          </p:cNvGraphicFramePr>
          <p:nvPr/>
        </p:nvGraphicFramePr>
        <p:xfrm>
          <a:off x="4662488" y="2509838"/>
          <a:ext cx="16637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04" name="Equation" r:id="rId7" imgW="736560" imgH="393480" progId="Equation.DSMT4">
                  <p:embed/>
                </p:oleObj>
              </mc:Choice>
              <mc:Fallback>
                <p:oleObj name="Equation" r:id="rId7" imgW="736560" imgH="39348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2488" y="2509838"/>
                        <a:ext cx="16637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1" name="Object 9"/>
          <p:cNvGraphicFramePr>
            <a:graphicFrameLocks noChangeAspect="1"/>
          </p:cNvGraphicFramePr>
          <p:nvPr/>
        </p:nvGraphicFramePr>
        <p:xfrm>
          <a:off x="4647723" y="3471866"/>
          <a:ext cx="2382197" cy="1061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05" name="Equation" r:id="rId9" imgW="1054080" imgH="469800" progId="Equation.DSMT4">
                  <p:embed/>
                </p:oleObj>
              </mc:Choice>
              <mc:Fallback>
                <p:oleObj name="Equation" r:id="rId9" imgW="1054080" imgH="4698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7723" y="3471866"/>
                        <a:ext cx="2382197" cy="10616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42910" y="1046133"/>
            <a:ext cx="7858180" cy="95410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Find the </a:t>
            </a:r>
            <a:r>
              <a:rPr lang="en-GB" sz="2800" dirty="0" smtClean="0">
                <a:solidFill>
                  <a:srgbClr val="FF0000"/>
                </a:solidFill>
              </a:rPr>
              <a:t>exact</a:t>
            </a:r>
            <a:r>
              <a:rPr lang="en-GB" sz="2800" dirty="0" smtClean="0"/>
              <a:t> values of the following, where all angles are given in </a:t>
            </a:r>
            <a:r>
              <a:rPr lang="en-GB" sz="2800" dirty="0" smtClean="0">
                <a:solidFill>
                  <a:srgbClr val="FF0000"/>
                </a:solidFill>
              </a:rPr>
              <a:t>radians</a:t>
            </a:r>
            <a:r>
              <a:rPr lang="en-GB" sz="2800" dirty="0" smtClean="0"/>
              <a:t>: </a:t>
            </a:r>
            <a:endParaRPr lang="en-GB" sz="2800" dirty="0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214678" y="285728"/>
            <a:ext cx="2428892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Exercise 3</a:t>
            </a:r>
            <a:endParaRPr lang="en-GB" sz="28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Action Button: Custom 12">
            <a:hlinkClick r:id="rId11" action="ppaction://hlinksldjump" highlightClick="1"/>
          </p:cNvPr>
          <p:cNvSpPr/>
          <p:nvPr/>
        </p:nvSpPr>
        <p:spPr bwMode="auto">
          <a:xfrm>
            <a:off x="3286116" y="2714620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</a:t>
            </a:r>
            <a:endParaRPr lang="en-GB" dirty="0">
              <a:effectLst/>
            </a:endParaRPr>
          </a:p>
        </p:txBody>
      </p:sp>
      <p:sp>
        <p:nvSpPr>
          <p:cNvPr id="14" name="Action Button: Custom 13">
            <a:hlinkClick r:id="rId12" action="ppaction://hlinksldjump" highlightClick="1"/>
          </p:cNvPr>
          <p:cNvSpPr/>
          <p:nvPr/>
        </p:nvSpPr>
        <p:spPr bwMode="auto">
          <a:xfrm>
            <a:off x="3286116" y="3785058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</a:t>
            </a:r>
            <a:endParaRPr lang="en-GB" dirty="0">
              <a:effectLst/>
            </a:endParaRPr>
          </a:p>
        </p:txBody>
      </p:sp>
      <p:sp>
        <p:nvSpPr>
          <p:cNvPr id="17" name="Action Button: Custom 16">
            <a:hlinkClick r:id="rId13" action="ppaction://hlinksldjump" highlightClick="1"/>
          </p:cNvPr>
          <p:cNvSpPr/>
          <p:nvPr/>
        </p:nvSpPr>
        <p:spPr bwMode="auto">
          <a:xfrm>
            <a:off x="7429520" y="2672210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</a:t>
            </a:r>
            <a:endParaRPr lang="en-GB" dirty="0">
              <a:effectLst/>
            </a:endParaRPr>
          </a:p>
        </p:txBody>
      </p:sp>
      <p:sp>
        <p:nvSpPr>
          <p:cNvPr id="18" name="Action Button: Custom 17">
            <a:hlinkClick r:id="rId14" action="ppaction://hlinksldjump" highlightClick="1"/>
          </p:cNvPr>
          <p:cNvSpPr/>
          <p:nvPr/>
        </p:nvSpPr>
        <p:spPr bwMode="auto">
          <a:xfrm>
            <a:off x="7429520" y="3742648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</a:t>
            </a:r>
            <a:endParaRPr lang="en-GB" dirty="0">
              <a:effectLst/>
            </a:endParaRPr>
          </a:p>
        </p:txBody>
      </p:sp>
      <p:graphicFrame>
        <p:nvGraphicFramePr>
          <p:cNvPr id="142346" name="Object 10"/>
          <p:cNvGraphicFramePr>
            <a:graphicFrameLocks noChangeAspect="1"/>
          </p:cNvGraphicFramePr>
          <p:nvPr/>
        </p:nvGraphicFramePr>
        <p:xfrm>
          <a:off x="814814" y="4693866"/>
          <a:ext cx="3357586" cy="1806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06" name="Equation" r:id="rId15" imgW="1485720" imgH="799920" progId="Equation.DSMT4">
                  <p:embed/>
                </p:oleObj>
              </mc:Choice>
              <mc:Fallback>
                <p:oleObj name="Equation" r:id="rId15" imgW="1485720" imgH="79992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814" y="4693866"/>
                        <a:ext cx="3357586" cy="18069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Action Button: Custom 22">
            <a:hlinkClick r:id="rId17" action="ppaction://hlinksldjump" highlightClick="1"/>
          </p:cNvPr>
          <p:cNvSpPr/>
          <p:nvPr/>
        </p:nvSpPr>
        <p:spPr bwMode="auto">
          <a:xfrm>
            <a:off x="4643438" y="5371208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Solution</a:t>
            </a:r>
            <a:endParaRPr lang="en-GB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871746"/>
            <a:ext cx="2000264" cy="1071570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943184"/>
            <a:ext cx="1785950" cy="92869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086184" y="228804"/>
            <a:ext cx="4968875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GB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GB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en-GB" sz="3200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Diagram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" name="Group 13"/>
            <p:cNvGrpSpPr/>
            <p:nvPr/>
          </p:nvGrpSpPr>
          <p:grpSpPr>
            <a:xfrm>
              <a:off x="1214414" y="2200040"/>
              <a:ext cx="6572296" cy="4214842"/>
              <a:chOff x="357158" y="714356"/>
              <a:chExt cx="8429684" cy="5572164"/>
            </a:xfrm>
          </p:grpSpPr>
          <p:sp>
            <p:nvSpPr>
              <p:cNvPr id="7" name="Round Single Corner Rectangle 6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ound Single Corner Rectangle 7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 Single Corner Rectangle 8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 Single Corner Rectangle 9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" name="Straight Arrow Connector 4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1142976" y="899642"/>
            <a:ext cx="5143536" cy="1062046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406070" y="959062"/>
          <a:ext cx="2065332" cy="94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2" name="Equation" r:id="rId3" imgW="863280" imgH="393480" progId="Equation.DSMT4">
                  <p:embed/>
                </p:oleObj>
              </mc:Choice>
              <mc:Fallback>
                <p:oleObj name="Equation" r:id="rId3" imgW="863280" imgH="3934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6070" y="959062"/>
                        <a:ext cx="2065332" cy="940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Arc 25"/>
          <p:cNvSpPr/>
          <p:nvPr/>
        </p:nvSpPr>
        <p:spPr bwMode="auto">
          <a:xfrm>
            <a:off x="3529458" y="3229200"/>
            <a:ext cx="2143140" cy="2071702"/>
          </a:xfrm>
          <a:prstGeom prst="arc">
            <a:avLst>
              <a:gd name="adj1" fmla="val 14424731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Arrow Connector 27"/>
          <p:cNvCxnSpPr/>
          <p:nvPr/>
        </p:nvCxnSpPr>
        <p:spPr bwMode="auto">
          <a:xfrm rot="-7200000">
            <a:off x="2671758" y="3156901"/>
            <a:ext cx="257176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Arc 31"/>
          <p:cNvSpPr/>
          <p:nvPr/>
        </p:nvSpPr>
        <p:spPr bwMode="auto">
          <a:xfrm>
            <a:off x="3571868" y="3214686"/>
            <a:ext cx="2143140" cy="2071702"/>
          </a:xfrm>
          <a:prstGeom prst="arc">
            <a:avLst>
              <a:gd name="adj1" fmla="val 10765565"/>
              <a:gd name="adj2" fmla="val 14300413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  <p:txBody>
          <a:bodyPr rtlCol="0" anchor="ctr"/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3610355" y="943184"/>
          <a:ext cx="1175959" cy="9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3" name="Equation" r:id="rId5" imgW="482400" imgH="393480" progId="Equation.DSMT4">
                  <p:embed/>
                </p:oleObj>
              </mc:Choice>
              <mc:Fallback>
                <p:oleObj name="Equation" r:id="rId5" imgW="48240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0355" y="943184"/>
                        <a:ext cx="1175959" cy="9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100010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/>
              </a:rPr>
              <a:t>2</a:t>
            </a:r>
            <a:r>
              <a:rPr lang="en-GB" sz="2000" baseline="30000" dirty="0" smtClean="0">
                <a:solidFill>
                  <a:srgbClr val="FF0000"/>
                </a:solidFill>
                <a:effectLst/>
              </a:rPr>
              <a:t>nd</a:t>
            </a:r>
            <a:r>
              <a:rPr lang="en-GB" sz="2000" dirty="0" smtClean="0">
                <a:solidFill>
                  <a:srgbClr val="FF0000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135678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effectLst/>
              </a:rPr>
              <a:t>sin</a:t>
            </a:r>
            <a:r>
              <a:rPr lang="en-GB" sz="2800" dirty="0" smtClean="0">
                <a:effectLst/>
              </a:rPr>
              <a:t> &gt; 0</a:t>
            </a:r>
            <a:endParaRPr lang="en-GB" sz="2800" dirty="0">
              <a:effectLst/>
            </a:endParaRPr>
          </a:p>
        </p:txBody>
      </p:sp>
      <p:sp>
        <p:nvSpPr>
          <p:cNvPr id="29" name="Action Button: Custom 28">
            <a:hlinkClick r:id="rId7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4643438" y="3414486"/>
          <a:ext cx="428628" cy="699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4" name="Equation" r:id="rId8" imgW="241200" imgH="393480" progId="Equation.DSMT4">
                  <p:embed/>
                </p:oleObj>
              </mc:Choice>
              <mc:Fallback>
                <p:oleObj name="Equation" r:id="rId8" imgW="241200" imgH="39348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414486"/>
                        <a:ext cx="428628" cy="69933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5" name="Object 5"/>
          <p:cNvGraphicFramePr>
            <a:graphicFrameLocks noChangeAspect="1"/>
          </p:cNvGraphicFramePr>
          <p:nvPr/>
        </p:nvGraphicFramePr>
        <p:xfrm>
          <a:off x="3786182" y="3500438"/>
          <a:ext cx="2921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5" name="Equation" r:id="rId10" imgW="164880" imgH="393480" progId="Equation.DSMT4">
                  <p:embed/>
                </p:oleObj>
              </mc:Choice>
              <mc:Fallback>
                <p:oleObj name="Equation" r:id="rId10" imgW="164880" imgH="3934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2" y="3500438"/>
                        <a:ext cx="292100" cy="6985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6" name="Object 6"/>
          <p:cNvGraphicFramePr>
            <a:graphicFrameLocks noChangeAspect="1"/>
          </p:cNvGraphicFramePr>
          <p:nvPr/>
        </p:nvGraphicFramePr>
        <p:xfrm>
          <a:off x="5135563" y="971080"/>
          <a:ext cx="532141" cy="903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6" name="Equation" r:id="rId12" imgW="253800" imgH="431640" progId="Equation.DSMT4">
                  <p:embed/>
                </p:oleObj>
              </mc:Choice>
              <mc:Fallback>
                <p:oleObj name="Equation" r:id="rId12" imgW="253800" imgH="43164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5563" y="971080"/>
                        <a:ext cx="532141" cy="903276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22" grpId="0" animBg="1"/>
      <p:bldP spid="26" grpId="0" animBg="1"/>
      <p:bldP spid="32" grpId="0" animBg="1"/>
      <p:bldP spid="37" grpId="0"/>
      <p:bldP spid="3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871746"/>
            <a:ext cx="2000264" cy="1071570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943184"/>
            <a:ext cx="1785950" cy="92869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086184" y="228804"/>
            <a:ext cx="4968875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GB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GB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en-GB" sz="3200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Diagram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4" name="Group 13"/>
            <p:cNvGrpSpPr/>
            <p:nvPr/>
          </p:nvGrpSpPr>
          <p:grpSpPr>
            <a:xfrm>
              <a:off x="1214414" y="2200040"/>
              <a:ext cx="6572296" cy="4214842"/>
              <a:chOff x="357158" y="714356"/>
              <a:chExt cx="8429684" cy="5572164"/>
            </a:xfrm>
          </p:grpSpPr>
          <p:sp>
            <p:nvSpPr>
              <p:cNvPr id="7" name="Round Single Corner Rectangle 6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ound Single Corner Rectangle 7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ound Single Corner Rectangle 8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ound Single Corner Rectangle 9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" name="Straight Arrow Connector 4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" name="Straight Arrow Connector 2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6" name="TextBox 15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1142976" y="899642"/>
            <a:ext cx="5143536" cy="1062046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406525" y="958850"/>
          <a:ext cx="2065338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46" name="Equation" r:id="rId3" imgW="863280" imgH="393480" progId="Equation.DSMT4">
                  <p:embed/>
                </p:oleObj>
              </mc:Choice>
              <mc:Fallback>
                <p:oleObj name="Equation" r:id="rId3" imgW="863280" imgH="39348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6525" y="958850"/>
                        <a:ext cx="2065338" cy="94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Arc 25"/>
          <p:cNvSpPr/>
          <p:nvPr/>
        </p:nvSpPr>
        <p:spPr bwMode="auto">
          <a:xfrm>
            <a:off x="3529458" y="3229200"/>
            <a:ext cx="2143140" cy="2071702"/>
          </a:xfrm>
          <a:prstGeom prst="arc">
            <a:avLst>
              <a:gd name="adj1" fmla="val 12615748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Arrow Connector 27"/>
          <p:cNvCxnSpPr/>
          <p:nvPr/>
        </p:nvCxnSpPr>
        <p:spPr bwMode="auto">
          <a:xfrm rot="-9000000">
            <a:off x="2201138" y="3641832"/>
            <a:ext cx="257176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Arc 31"/>
          <p:cNvSpPr/>
          <p:nvPr/>
        </p:nvSpPr>
        <p:spPr bwMode="auto">
          <a:xfrm>
            <a:off x="3571868" y="3214686"/>
            <a:ext cx="2143140" cy="2071702"/>
          </a:xfrm>
          <a:prstGeom prst="arc">
            <a:avLst>
              <a:gd name="adj1" fmla="val 10765565"/>
              <a:gd name="adj2" fmla="val 12495865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  <p:txBody>
          <a:bodyPr rtlCol="0" anchor="ctr"/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3455988" y="942975"/>
          <a:ext cx="1485900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47" name="Equation" r:id="rId5" imgW="609480" imgH="393480" progId="Equation.DSMT4">
                  <p:embed/>
                </p:oleObj>
              </mc:Choice>
              <mc:Fallback>
                <p:oleObj name="Equation" r:id="rId5" imgW="609480" imgH="393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5988" y="942975"/>
                        <a:ext cx="1485900" cy="95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100010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/>
              </a:rPr>
              <a:t>2</a:t>
            </a:r>
            <a:r>
              <a:rPr lang="en-GB" sz="2000" baseline="30000" dirty="0" smtClean="0">
                <a:solidFill>
                  <a:srgbClr val="FF0000"/>
                </a:solidFill>
                <a:effectLst/>
              </a:rPr>
              <a:t>nd</a:t>
            </a:r>
            <a:r>
              <a:rPr lang="en-GB" sz="2000" dirty="0" smtClean="0">
                <a:solidFill>
                  <a:srgbClr val="FF0000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135678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6600"/>
                </a:solidFill>
                <a:effectLst/>
              </a:rPr>
              <a:t>tan</a:t>
            </a:r>
            <a:r>
              <a:rPr lang="en-GB" sz="2800" dirty="0" smtClean="0">
                <a:effectLst/>
              </a:rPr>
              <a:t> &lt; 0</a:t>
            </a:r>
            <a:endParaRPr lang="en-GB" sz="2800" dirty="0">
              <a:effectLst/>
            </a:endParaRPr>
          </a:p>
        </p:txBody>
      </p:sp>
      <p:sp>
        <p:nvSpPr>
          <p:cNvPr id="29" name="Action Button: Custom 28">
            <a:hlinkClick r:id="rId7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4643438" y="3414486"/>
          <a:ext cx="428628" cy="699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48" name="Equation" r:id="rId8" imgW="241200" imgH="393480" progId="Equation.DSMT4">
                  <p:embed/>
                </p:oleObj>
              </mc:Choice>
              <mc:Fallback>
                <p:oleObj name="Equation" r:id="rId8" imgW="24120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414486"/>
                        <a:ext cx="428628" cy="69933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5" name="Object 5"/>
          <p:cNvGraphicFramePr>
            <a:graphicFrameLocks noChangeAspect="1"/>
          </p:cNvGraphicFramePr>
          <p:nvPr/>
        </p:nvGraphicFramePr>
        <p:xfrm>
          <a:off x="3786182" y="3730632"/>
          <a:ext cx="2921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49" name="Equation" r:id="rId10" imgW="164880" imgH="393480" progId="Equation.DSMT4">
                  <p:embed/>
                </p:oleObj>
              </mc:Choice>
              <mc:Fallback>
                <p:oleObj name="Equation" r:id="rId10" imgW="164880" imgH="3934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2" y="3730632"/>
                        <a:ext cx="292100" cy="6985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6" name="Object 6"/>
          <p:cNvGraphicFramePr>
            <a:graphicFrameLocks noChangeAspect="1"/>
          </p:cNvGraphicFramePr>
          <p:nvPr/>
        </p:nvGraphicFramePr>
        <p:xfrm>
          <a:off x="5029200" y="984250"/>
          <a:ext cx="744538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50" name="Equation" r:id="rId12" imgW="355320" imgH="419040" progId="Equation.DSMT4">
                  <p:embed/>
                </p:oleObj>
              </mc:Choice>
              <mc:Fallback>
                <p:oleObj name="Equation" r:id="rId12" imgW="355320" imgH="4190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984250"/>
                        <a:ext cx="744538" cy="8763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22" grpId="0" animBg="1"/>
      <p:bldP spid="26" grpId="0" animBg="1"/>
      <p:bldP spid="32" grpId="0" animBg="1"/>
      <p:bldP spid="37" grpId="0"/>
      <p:bldP spid="3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871746"/>
            <a:ext cx="2000264" cy="1071570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943184"/>
            <a:ext cx="1785950" cy="92869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086184" y="228804"/>
            <a:ext cx="4968875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GB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GB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en-GB" sz="3200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Diagram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1142976" y="899642"/>
            <a:ext cx="5143536" cy="1062046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467305" y="962169"/>
          <a:ext cx="2205029" cy="937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60" name="Equation" r:id="rId3" imgW="1015920" imgH="431640" progId="Equation.DSMT4">
                  <p:embed/>
                </p:oleObj>
              </mc:Choice>
              <mc:Fallback>
                <p:oleObj name="Equation" r:id="rId3" imgW="1015920" imgH="4316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7305" y="962169"/>
                        <a:ext cx="2205029" cy="9376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3911603" y="1000125"/>
          <a:ext cx="10890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61" name="Equation" r:id="rId5" imgW="507960" imgH="393480" progId="Equation.DSMT4">
                  <p:embed/>
                </p:oleObj>
              </mc:Choice>
              <mc:Fallback>
                <p:oleObj name="Equation" r:id="rId5" imgW="507960" imgH="393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1603" y="1000125"/>
                        <a:ext cx="1089025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100010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2"/>
                </a:solidFill>
                <a:effectLst/>
              </a:rPr>
              <a:t>4</a:t>
            </a:r>
            <a:r>
              <a:rPr lang="en-GB" sz="2000" baseline="30000" dirty="0" smtClean="0">
                <a:solidFill>
                  <a:schemeClr val="accent2"/>
                </a:solidFill>
                <a:effectLst/>
              </a:rPr>
              <a:t>th</a:t>
            </a:r>
            <a:r>
              <a:rPr lang="en-GB" sz="2000" dirty="0" smtClean="0">
                <a:solidFill>
                  <a:srgbClr val="FF0000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135678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 smtClean="0">
                <a:solidFill>
                  <a:schemeClr val="accent2"/>
                </a:solidFill>
                <a:effectLst/>
              </a:rPr>
              <a:t>cos</a:t>
            </a:r>
            <a:r>
              <a:rPr lang="en-GB" sz="2800" dirty="0" smtClean="0">
                <a:effectLst/>
              </a:rPr>
              <a:t> &gt; 0</a:t>
            </a:r>
            <a:endParaRPr lang="en-GB" sz="2800" dirty="0">
              <a:effectLst/>
            </a:endParaRPr>
          </a:p>
        </p:txBody>
      </p:sp>
      <p:graphicFrame>
        <p:nvGraphicFramePr>
          <p:cNvPr id="143366" name="Object 6"/>
          <p:cNvGraphicFramePr>
            <a:graphicFrameLocks noChangeAspect="1"/>
          </p:cNvGraphicFramePr>
          <p:nvPr/>
        </p:nvGraphicFramePr>
        <p:xfrm>
          <a:off x="5324482" y="1009650"/>
          <a:ext cx="319088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62" name="Equation" r:id="rId7" imgW="152280" imgH="393480" progId="Equation.DSMT4">
                  <p:embed/>
                </p:oleObj>
              </mc:Choice>
              <mc:Fallback>
                <p:oleObj name="Equation" r:id="rId7" imgW="152280" imgH="3934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4482" y="1009650"/>
                        <a:ext cx="319088" cy="82391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0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34" name="Group 13"/>
            <p:cNvGrpSpPr/>
            <p:nvPr/>
          </p:nvGrpSpPr>
          <p:grpSpPr>
            <a:xfrm>
              <a:off x="1214414" y="2200039"/>
              <a:ext cx="6572295" cy="4214841"/>
              <a:chOff x="357158" y="714356"/>
              <a:chExt cx="8429684" cy="5572164"/>
            </a:xfrm>
          </p:grpSpPr>
          <p:sp>
            <p:nvSpPr>
              <p:cNvPr id="43" name="Round Single Corner Rectangle 42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Round Single Corner Rectangle 43"/>
              <p:cNvSpPr/>
              <p:nvPr/>
            </p:nvSpPr>
            <p:spPr bwMode="auto">
              <a:xfrm flipH="1">
                <a:off x="857224" y="1142984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Round Single Corner Rectangle 44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Round Single Corner Rectangle 45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47" name="Straight Arrow Connector 46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8" name="Straight Arrow Connector 47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5" name="TextBox 34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49" name="Arc 48"/>
          <p:cNvSpPr/>
          <p:nvPr/>
        </p:nvSpPr>
        <p:spPr bwMode="auto">
          <a:xfrm rot="10800000" flipH="1">
            <a:off x="3500431" y="3229200"/>
            <a:ext cx="2143140" cy="2071702"/>
          </a:xfrm>
          <a:prstGeom prst="arc">
            <a:avLst>
              <a:gd name="adj1" fmla="val 18016616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Arrow Connector 49"/>
          <p:cNvCxnSpPr/>
          <p:nvPr/>
        </p:nvCxnSpPr>
        <p:spPr bwMode="auto">
          <a:xfrm rot="3600000">
            <a:off x="3956266" y="5386034"/>
            <a:ext cx="257176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145415" name="Object 7"/>
          <p:cNvGraphicFramePr>
            <a:graphicFrameLocks noChangeAspect="1"/>
          </p:cNvGraphicFramePr>
          <p:nvPr/>
        </p:nvGraphicFramePr>
        <p:xfrm>
          <a:off x="5000628" y="4214818"/>
          <a:ext cx="293687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63" name="Equation" r:id="rId9" imgW="164880" imgH="393480" progId="Equation.DSMT4">
                  <p:embed/>
                </p:oleObj>
              </mc:Choice>
              <mc:Fallback>
                <p:oleObj name="Equation" r:id="rId9" imgW="164880" imgH="39348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8" y="4214818"/>
                        <a:ext cx="293687" cy="6985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Action Button: Custom 28">
            <a:hlinkClick r:id="rId11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22" grpId="0" animBg="1"/>
      <p:bldP spid="37" grpId="0"/>
      <p:bldP spid="38" grpId="0"/>
      <p:bldP spid="4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 bwMode="auto">
          <a:xfrm>
            <a:off x="1785918" y="2643182"/>
            <a:ext cx="5572164" cy="2428892"/>
          </a:xfrm>
          <a:prstGeom prst="rect">
            <a:avLst/>
          </a:prstGeom>
          <a:solidFill>
            <a:schemeClr val="tx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 bwMode="auto">
          <a:xfrm>
            <a:off x="1943308" y="899642"/>
            <a:ext cx="5143536" cy="1062046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2267637" y="962169"/>
          <a:ext cx="2205029" cy="937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94" name="Equation" r:id="rId3" imgW="1015920" imgH="431640" progId="Equation.DSMT4">
                  <p:embed/>
                </p:oleObj>
              </mc:Choice>
              <mc:Fallback>
                <p:oleObj name="Equation" r:id="rId3" imgW="1015920" imgH="4316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637" y="962169"/>
                        <a:ext cx="2205029" cy="9376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4711935" y="1000125"/>
          <a:ext cx="10890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95" name="Equation" r:id="rId5" imgW="507960" imgH="393480" progId="Equation.DSMT4">
                  <p:embed/>
                </p:oleObj>
              </mc:Choice>
              <mc:Fallback>
                <p:oleObj name="Equation" r:id="rId5" imgW="507960" imgH="393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1935" y="1000125"/>
                        <a:ext cx="1089025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6" name="Object 6"/>
          <p:cNvGraphicFramePr>
            <a:graphicFrameLocks noChangeAspect="1"/>
          </p:cNvGraphicFramePr>
          <p:nvPr/>
        </p:nvGraphicFramePr>
        <p:xfrm>
          <a:off x="6124814" y="1009650"/>
          <a:ext cx="319088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96" name="Equation" r:id="rId7" imgW="152280" imgH="393480" progId="Equation.DSMT4">
                  <p:embed/>
                </p:oleObj>
              </mc:Choice>
              <mc:Fallback>
                <p:oleObj name="Equation" r:id="rId7" imgW="152280" imgH="3934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4814" y="1009650"/>
                        <a:ext cx="319088" cy="82391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Action Button: Custom 28">
            <a:hlinkClick r:id="rId9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2000232" y="2786058"/>
            <a:ext cx="5214974" cy="2071702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 bwMode="auto">
          <a:xfrm>
            <a:off x="2214546" y="3000372"/>
            <a:ext cx="4786346" cy="1643074"/>
          </a:xfrm>
          <a:prstGeom prst="rect">
            <a:avLst/>
          </a:prstGeom>
          <a:solidFill>
            <a:srgbClr val="FFFF00"/>
          </a:solidFill>
          <a:ln w="53975" cap="flat" cmpd="thickThin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800" dirty="0" smtClean="0">
                <a:solidFill>
                  <a:srgbClr val="FF0066"/>
                </a:solidFill>
              </a:rPr>
              <a:t>Note:</a:t>
            </a:r>
          </a:p>
          <a:p>
            <a:pPr algn="ctr"/>
            <a:r>
              <a:rPr lang="en-GB" sz="1800" dirty="0" smtClean="0">
                <a:solidFill>
                  <a:srgbClr val="FF0000"/>
                </a:solidFill>
              </a:rPr>
              <a:t>we could simply have used the fact that </a:t>
            </a:r>
            <a:r>
              <a:rPr lang="en-GB" sz="1800" dirty="0" smtClean="0">
                <a:solidFill>
                  <a:schemeClr val="accent2"/>
                </a:solidFill>
              </a:rPr>
              <a:t>COS </a:t>
            </a:r>
            <a:r>
              <a:rPr lang="en-GB" sz="1800" dirty="0" smtClean="0">
                <a:solidFill>
                  <a:srgbClr val="FF0000"/>
                </a:solidFill>
              </a:rPr>
              <a:t>is an </a:t>
            </a:r>
            <a:r>
              <a:rPr lang="en-GB" sz="1800" dirty="0" smtClean="0">
                <a:solidFill>
                  <a:schemeClr val="accent2"/>
                </a:solidFill>
              </a:rPr>
              <a:t>EVEN</a:t>
            </a:r>
            <a:r>
              <a:rPr lang="en-GB" sz="1800" dirty="0" smtClean="0">
                <a:solidFill>
                  <a:srgbClr val="FF0000"/>
                </a:solidFill>
              </a:rPr>
              <a:t> function!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 bwMode="auto">
          <a:xfrm>
            <a:off x="6601292" y="871746"/>
            <a:ext cx="2000264" cy="1071570"/>
          </a:xfrm>
          <a:prstGeom prst="round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/>
          <p:cNvSpPr/>
          <p:nvPr/>
        </p:nvSpPr>
        <p:spPr bwMode="auto">
          <a:xfrm>
            <a:off x="6715140" y="943184"/>
            <a:ext cx="1785950" cy="92869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086184" y="228804"/>
            <a:ext cx="4968875" cy="571504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ct val="0"/>
              </a:spcBef>
              <a:defRPr/>
            </a:pP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GB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GB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GB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en-GB" sz="3200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GB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Diagram</a:t>
            </a:r>
            <a:endParaRPr lang="en-GB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1142976" y="899642"/>
            <a:ext cx="5143536" cy="1062046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371600" y="962025"/>
          <a:ext cx="239712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94" name="Equation" r:id="rId3" imgW="1104840" imgH="431640" progId="Equation.DSMT4">
                  <p:embed/>
                </p:oleObj>
              </mc:Choice>
              <mc:Fallback>
                <p:oleObj name="Equation" r:id="rId3" imgW="1104840" imgH="4316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962025"/>
                        <a:ext cx="2397125" cy="938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3803650" y="1000125"/>
          <a:ext cx="1306513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95" name="Equation" r:id="rId5" imgW="609480" imgH="393480" progId="Equation.DSMT4">
                  <p:embed/>
                </p:oleObj>
              </mc:Choice>
              <mc:Fallback>
                <p:oleObj name="Equation" r:id="rId5" imgW="609480" imgH="393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3650" y="1000125"/>
                        <a:ext cx="1306513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572264" y="100010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/>
              </a:rPr>
              <a:t>2</a:t>
            </a:r>
            <a:r>
              <a:rPr lang="en-GB" sz="2000" baseline="30000" dirty="0" smtClean="0">
                <a:solidFill>
                  <a:srgbClr val="FF0000"/>
                </a:solidFill>
                <a:effectLst/>
              </a:rPr>
              <a:t>nd</a:t>
            </a:r>
            <a:r>
              <a:rPr lang="en-GB" sz="2000" dirty="0" smtClean="0">
                <a:solidFill>
                  <a:srgbClr val="FF0000"/>
                </a:solidFill>
                <a:effectLst/>
              </a:rPr>
              <a:t> </a:t>
            </a:r>
            <a:r>
              <a:rPr lang="en-GB" sz="2000" dirty="0" smtClean="0">
                <a:effectLst/>
              </a:rPr>
              <a:t>quadrant</a:t>
            </a:r>
            <a:endParaRPr lang="en-GB" sz="2000" dirty="0">
              <a:effectLst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64" y="135678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6600"/>
                </a:solidFill>
                <a:effectLst/>
              </a:rPr>
              <a:t>tan</a:t>
            </a:r>
            <a:r>
              <a:rPr lang="en-GB" sz="2800" dirty="0" smtClean="0">
                <a:effectLst/>
              </a:rPr>
              <a:t> &lt; 0</a:t>
            </a:r>
            <a:endParaRPr lang="en-GB" sz="2800" dirty="0">
              <a:effectLst/>
            </a:endParaRPr>
          </a:p>
        </p:txBody>
      </p:sp>
      <p:graphicFrame>
        <p:nvGraphicFramePr>
          <p:cNvPr id="143366" name="Object 6"/>
          <p:cNvGraphicFramePr>
            <a:graphicFrameLocks noChangeAspect="1"/>
          </p:cNvGraphicFramePr>
          <p:nvPr/>
        </p:nvGraphicFramePr>
        <p:xfrm>
          <a:off x="5184784" y="982663"/>
          <a:ext cx="744538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96" name="Equation" r:id="rId7" imgW="355320" imgH="419040" progId="Equation.DSMT4">
                  <p:embed/>
                </p:oleObj>
              </mc:Choice>
              <mc:Fallback>
                <p:oleObj name="Equation" r:id="rId7" imgW="355320" imgH="4190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4784" y="982663"/>
                        <a:ext cx="744538" cy="877887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0"/>
          <p:cNvSpPr/>
          <p:nvPr/>
        </p:nvSpPr>
        <p:spPr bwMode="auto">
          <a:xfrm>
            <a:off x="928662" y="2071678"/>
            <a:ext cx="7286676" cy="4500594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0"/>
          <p:cNvGrpSpPr/>
          <p:nvPr/>
        </p:nvGrpSpPr>
        <p:grpSpPr>
          <a:xfrm>
            <a:off x="1142976" y="2271478"/>
            <a:ext cx="6786610" cy="4015042"/>
            <a:chOff x="1214414" y="2200040"/>
            <a:chExt cx="6572296" cy="4214842"/>
          </a:xfrm>
        </p:grpSpPr>
        <p:grpSp>
          <p:nvGrpSpPr>
            <p:cNvPr id="3" name="Group 13"/>
            <p:cNvGrpSpPr/>
            <p:nvPr/>
          </p:nvGrpSpPr>
          <p:grpSpPr>
            <a:xfrm>
              <a:off x="1214414" y="2200039"/>
              <a:ext cx="6572295" cy="4214841"/>
              <a:chOff x="357158" y="714356"/>
              <a:chExt cx="8429684" cy="5572164"/>
            </a:xfrm>
          </p:grpSpPr>
          <p:sp>
            <p:nvSpPr>
              <p:cNvPr id="43" name="Round Single Corner Rectangle 42"/>
              <p:cNvSpPr/>
              <p:nvPr/>
            </p:nvSpPr>
            <p:spPr bwMode="auto">
              <a:xfrm>
                <a:off x="4643438" y="1142984"/>
                <a:ext cx="3786214" cy="2357454"/>
              </a:xfrm>
              <a:prstGeom prst="round1Rect">
                <a:avLst/>
              </a:prstGeom>
              <a:solidFill>
                <a:srgbClr val="0066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Round Single Corner Rectangle 43"/>
              <p:cNvSpPr/>
              <p:nvPr/>
            </p:nvSpPr>
            <p:spPr bwMode="auto">
              <a:xfrm flipH="1">
                <a:off x="857223" y="1163126"/>
                <a:ext cx="3786214" cy="2357454"/>
              </a:xfrm>
              <a:prstGeom prst="round1Rect">
                <a:avLst/>
              </a:prstGeom>
              <a:solidFill>
                <a:srgbClr val="FF0000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Round Single Corner Rectangle 44"/>
              <p:cNvSpPr/>
              <p:nvPr/>
            </p:nvSpPr>
            <p:spPr bwMode="auto">
              <a:xfrm flipH="1" flipV="1">
                <a:off x="857224" y="3500438"/>
                <a:ext cx="3786214" cy="2357454"/>
              </a:xfrm>
              <a:prstGeom prst="round1Rect">
                <a:avLst/>
              </a:prstGeom>
              <a:solidFill>
                <a:srgbClr val="993366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Round Single Corner Rectangle 45"/>
              <p:cNvSpPr/>
              <p:nvPr/>
            </p:nvSpPr>
            <p:spPr bwMode="auto">
              <a:xfrm flipV="1">
                <a:off x="4643438" y="3500438"/>
                <a:ext cx="3786214" cy="2357454"/>
              </a:xfrm>
              <a:prstGeom prst="round1Rect">
                <a:avLst/>
              </a:prstGeom>
              <a:solidFill>
                <a:schemeClr val="accent2"/>
              </a:solidFill>
              <a:ln w="31750" cap="flat" cmpd="sng" algn="ctr">
                <a:noFill/>
                <a:prstDash val="solid"/>
                <a:round/>
                <a:headEnd type="none" w="med" len="med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47" name="Straight Arrow Connector 46"/>
              <p:cNvCxnSpPr/>
              <p:nvPr/>
            </p:nvCxnSpPr>
            <p:spPr bwMode="auto">
              <a:xfrm>
                <a:off x="357158" y="3498850"/>
                <a:ext cx="842968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8" name="Straight Arrow Connector 47"/>
              <p:cNvCxnSpPr/>
              <p:nvPr/>
            </p:nvCxnSpPr>
            <p:spPr bwMode="auto">
              <a:xfrm rot="5400000" flipH="1" flipV="1">
                <a:off x="1858150" y="3499644"/>
                <a:ext cx="5572164" cy="1588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5" name="TextBox 34"/>
            <p:cNvSpPr txBox="1"/>
            <p:nvPr/>
          </p:nvSpPr>
          <p:spPr>
            <a:xfrm>
              <a:off x="1928794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FF0000"/>
                  </a:solidFill>
                  <a:effectLst/>
                  <a:latin typeface="Impact" pitchFamily="34" charset="0"/>
                </a:rPr>
                <a:t>S</a:t>
              </a:r>
              <a:endParaRPr lang="en-GB" sz="4000" dirty="0">
                <a:solidFill>
                  <a:srgbClr val="FF00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flipH="1">
              <a:off x="6543236" y="2643182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006600"/>
                  </a:solidFill>
                  <a:effectLst/>
                  <a:latin typeface="Impact" pitchFamily="34" charset="0"/>
                </a:rPr>
                <a:t>A</a:t>
              </a:r>
              <a:endParaRPr lang="en-GB" sz="4000" dirty="0">
                <a:solidFill>
                  <a:srgbClr val="006600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572264" y="4786070"/>
              <a:ext cx="642942" cy="117342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chemeClr val="accent2"/>
                  </a:solidFill>
                  <a:effectLst/>
                  <a:latin typeface="Impact" pitchFamily="34" charset="0"/>
                </a:rPr>
                <a:t>C</a:t>
              </a:r>
              <a:endParaRPr lang="en-GB" sz="4000" dirty="0">
                <a:solidFill>
                  <a:schemeClr val="accent2"/>
                </a:solidFill>
                <a:effectLst/>
                <a:latin typeface="Impact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 flipH="1">
              <a:off x="1943308" y="4801968"/>
              <a:ext cx="642942" cy="1231813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en-GB" sz="4000" dirty="0" smtClean="0">
                  <a:solidFill>
                    <a:srgbClr val="993366"/>
                  </a:solidFill>
                  <a:effectLst/>
                  <a:latin typeface="Impact" pitchFamily="34" charset="0"/>
                </a:rPr>
                <a:t>T</a:t>
              </a:r>
              <a:endParaRPr lang="en-GB" sz="4000" dirty="0">
                <a:solidFill>
                  <a:srgbClr val="993366"/>
                </a:solidFill>
                <a:effectLst/>
                <a:latin typeface="Impact" pitchFamily="34" charset="0"/>
              </a:endParaRPr>
            </a:p>
          </p:txBody>
        </p:sp>
      </p:grpSp>
      <p:sp>
        <p:nvSpPr>
          <p:cNvPr id="49" name="Arc 48"/>
          <p:cNvSpPr/>
          <p:nvPr/>
        </p:nvSpPr>
        <p:spPr bwMode="auto">
          <a:xfrm rot="10800000" flipH="1">
            <a:off x="3500431" y="3229200"/>
            <a:ext cx="2143140" cy="2071702"/>
          </a:xfrm>
          <a:prstGeom prst="arc">
            <a:avLst>
              <a:gd name="adj1" fmla="val 10842294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Arrow Connector 49"/>
          <p:cNvCxnSpPr/>
          <p:nvPr/>
        </p:nvCxnSpPr>
        <p:spPr bwMode="auto">
          <a:xfrm rot="-9000000">
            <a:off x="2186624" y="3629825"/>
            <a:ext cx="2571768" cy="15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145415" name="Object 7"/>
          <p:cNvGraphicFramePr>
            <a:graphicFrameLocks noChangeAspect="1"/>
          </p:cNvGraphicFramePr>
          <p:nvPr/>
        </p:nvGraphicFramePr>
        <p:xfrm>
          <a:off x="3857620" y="3500438"/>
          <a:ext cx="293687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97" name="Equation" r:id="rId9" imgW="164880" imgH="393480" progId="Equation.DSMT4">
                  <p:embed/>
                </p:oleObj>
              </mc:Choice>
              <mc:Fallback>
                <p:oleObj name="Equation" r:id="rId9" imgW="164880" imgH="3934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20" y="3500438"/>
                        <a:ext cx="293687" cy="6985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Action Button: Custom 28">
            <a:hlinkClick r:id="rId11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  <p:sp>
        <p:nvSpPr>
          <p:cNvPr id="28" name="Arc 27"/>
          <p:cNvSpPr/>
          <p:nvPr/>
        </p:nvSpPr>
        <p:spPr bwMode="auto">
          <a:xfrm>
            <a:off x="3500430" y="3229200"/>
            <a:ext cx="2143140" cy="2071702"/>
          </a:xfrm>
          <a:prstGeom prst="arc">
            <a:avLst>
              <a:gd name="adj1" fmla="val 10765565"/>
              <a:gd name="adj2" fmla="val 12495865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lg" len="lg"/>
          </a:ln>
          <a:effectLst/>
        </p:spPr>
        <p:txBody>
          <a:bodyPr rtlCol="0" anchor="ctr"/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graphicFrame>
        <p:nvGraphicFramePr>
          <p:cNvPr id="146438" name="Object 4"/>
          <p:cNvGraphicFramePr>
            <a:graphicFrameLocks noChangeAspect="1"/>
          </p:cNvGraphicFramePr>
          <p:nvPr/>
        </p:nvGraphicFramePr>
        <p:xfrm>
          <a:off x="4500562" y="4357694"/>
          <a:ext cx="42862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98" name="Equation" r:id="rId12" imgW="241200" imgH="393480" progId="Equation.DSMT4">
                  <p:embed/>
                </p:oleObj>
              </mc:Choice>
              <mc:Fallback>
                <p:oleObj name="Equation" r:id="rId12" imgW="24120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2" y="4357694"/>
                        <a:ext cx="428625" cy="698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6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22" grpId="0" animBg="1"/>
      <p:bldP spid="37" grpId="0"/>
      <p:bldP spid="38" grpId="0"/>
      <p:bldP spid="49" grpId="0" animBg="1"/>
      <p:bldP spid="2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 bwMode="auto">
          <a:xfrm>
            <a:off x="2471270" y="214290"/>
            <a:ext cx="4143404" cy="2143140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 bwMode="auto">
          <a:xfrm>
            <a:off x="428596" y="2514820"/>
            <a:ext cx="8215370" cy="4000528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32" name="Object 10"/>
          <p:cNvGraphicFramePr>
            <a:graphicFrameLocks noChangeAspect="1"/>
          </p:cNvGraphicFramePr>
          <p:nvPr/>
        </p:nvGraphicFramePr>
        <p:xfrm>
          <a:off x="2614146" y="285728"/>
          <a:ext cx="3357586" cy="1806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35" name="Equation" r:id="rId4" imgW="1485720" imgH="799920" progId="Equation.DSMT4">
                  <p:embed/>
                </p:oleObj>
              </mc:Choice>
              <mc:Fallback>
                <p:oleObj name="Equation" r:id="rId4" imgW="1485720" imgH="79992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4146" y="285728"/>
                        <a:ext cx="3357586" cy="18069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Action Button: Custom 28">
            <a:hlinkClick r:id="rId6" action="ppaction://hlinksldjump" highlightClick="1"/>
          </p:cNvPr>
          <p:cNvSpPr/>
          <p:nvPr/>
        </p:nvSpPr>
        <p:spPr bwMode="auto">
          <a:xfrm>
            <a:off x="214282" y="5000636"/>
            <a:ext cx="857256" cy="500066"/>
          </a:xfrm>
          <a:prstGeom prst="actionButtonBlank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r>
              <a:rPr lang="en-GB" sz="1100" dirty="0" smtClean="0">
                <a:effectLst/>
              </a:rPr>
              <a:t>Back to questions</a:t>
            </a:r>
            <a:endParaRPr lang="en-GB" dirty="0">
              <a:effectLst/>
            </a:endParaRPr>
          </a:p>
        </p:txBody>
      </p:sp>
      <p:graphicFrame>
        <p:nvGraphicFramePr>
          <p:cNvPr id="148488" name="Object 8"/>
          <p:cNvGraphicFramePr>
            <a:graphicFrameLocks noChangeAspect="1"/>
          </p:cNvGraphicFramePr>
          <p:nvPr/>
        </p:nvGraphicFramePr>
        <p:xfrm>
          <a:off x="2786050" y="2786058"/>
          <a:ext cx="1602706" cy="1500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36" name="Equation" r:id="rId7" imgW="812520" imgH="761760" progId="Equation.DSMT4">
                  <p:embed/>
                </p:oleObj>
              </mc:Choice>
              <mc:Fallback>
                <p:oleObj name="Equation" r:id="rId7" imgW="812520" imgH="76176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050" y="2786058"/>
                        <a:ext cx="1602706" cy="15001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8489" name="Object 9"/>
          <p:cNvGraphicFramePr>
            <a:graphicFrameLocks noChangeAspect="1"/>
          </p:cNvGraphicFramePr>
          <p:nvPr/>
        </p:nvGraphicFramePr>
        <p:xfrm>
          <a:off x="4721236" y="2740252"/>
          <a:ext cx="1350962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37" name="Equation" r:id="rId9" imgW="685800" imgH="596880" progId="Equation.DSMT4">
                  <p:embed/>
                </p:oleObj>
              </mc:Choice>
              <mc:Fallback>
                <p:oleObj name="Equation" r:id="rId9" imgW="685800" imgH="59688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1236" y="2740252"/>
                        <a:ext cx="1350962" cy="1174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8490" name="Object 10"/>
          <p:cNvGraphicFramePr>
            <a:graphicFrameLocks noChangeAspect="1"/>
          </p:cNvGraphicFramePr>
          <p:nvPr/>
        </p:nvGraphicFramePr>
        <p:xfrm>
          <a:off x="3684367" y="4676794"/>
          <a:ext cx="1801813" cy="1395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38" name="Equation" r:id="rId11" imgW="558720" imgH="431640" progId="Equation.DSMT4">
                  <p:embed/>
                </p:oleObj>
              </mc:Choice>
              <mc:Fallback>
                <p:oleObj name="Equation" r:id="rId11" imgW="558720" imgH="43164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4367" y="4676794"/>
                        <a:ext cx="1801813" cy="139541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8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48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48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 bwMode="auto">
          <a:xfrm>
            <a:off x="328130" y="214290"/>
            <a:ext cx="8501122" cy="6357982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 bwMode="auto">
          <a:xfrm>
            <a:off x="3851920" y="2623264"/>
            <a:ext cx="4104456" cy="3096344"/>
          </a:xfrm>
          <a:prstGeom prst="rect">
            <a:avLst/>
          </a:prstGeom>
          <a:solidFill>
            <a:srgbClr val="FFFF00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259632" y="463487"/>
            <a:ext cx="662473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effectLst/>
              </a:rPr>
              <a:t>M</a:t>
            </a:r>
            <a:r>
              <a:rPr lang="en-GB" dirty="0" smtClean="0">
                <a:solidFill>
                  <a:schemeClr val="accent2"/>
                </a:solidFill>
                <a:effectLst/>
              </a:rPr>
              <a:t>a</a:t>
            </a:r>
            <a:r>
              <a:rPr lang="en-GB" dirty="0" smtClean="0">
                <a:solidFill>
                  <a:srgbClr val="006600"/>
                </a:solidFill>
                <a:effectLst/>
              </a:rPr>
              <a:t>t</a:t>
            </a:r>
            <a:r>
              <a:rPr lang="en-GB" dirty="0" smtClean="0">
                <a:solidFill>
                  <a:srgbClr val="C00000"/>
                </a:solidFill>
                <a:effectLst/>
              </a:rPr>
              <a:t>h</a:t>
            </a:r>
            <a:r>
              <a:rPr lang="en-GB" dirty="0" smtClean="0">
                <a:solidFill>
                  <a:schemeClr val="tx1"/>
                </a:solidFill>
                <a:effectLst/>
              </a:rPr>
              <a:t>s</a:t>
            </a:r>
            <a:r>
              <a:rPr lang="en-GB" dirty="0" smtClean="0">
                <a:solidFill>
                  <a:srgbClr val="FF0000"/>
                </a:solidFill>
                <a:effectLst/>
              </a:rPr>
              <a:t> Trumps!</a:t>
            </a:r>
          </a:p>
          <a:p>
            <a:r>
              <a:rPr lang="en-GB" sz="2400" dirty="0" smtClean="0">
                <a:effectLst/>
              </a:rPr>
              <a:t>Learn </a:t>
            </a:r>
            <a:r>
              <a:rPr lang="en-GB" sz="2400" dirty="0">
                <a:effectLst/>
              </a:rPr>
              <a:t>Maths the </a:t>
            </a:r>
            <a:r>
              <a:rPr lang="en-GB" sz="2400" dirty="0">
                <a:solidFill>
                  <a:srgbClr val="FF0000"/>
                </a:solidFill>
                <a:effectLst/>
              </a:rPr>
              <a:t>Fun</a:t>
            </a:r>
            <a:r>
              <a:rPr lang="en-GB" sz="2400" dirty="0">
                <a:effectLst/>
              </a:rPr>
              <a:t> Way With This Brilliant Educational Card Game</a:t>
            </a:r>
          </a:p>
          <a:p>
            <a:endParaRPr lang="en-GB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 rot="18661383">
            <a:off x="104896" y="665012"/>
            <a:ext cx="1728192" cy="707886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/>
              </a:rPr>
              <a:t>Have you tried…</a:t>
            </a:r>
            <a:endParaRPr lang="en-GB" sz="2000" dirty="0">
              <a:solidFill>
                <a:srgbClr val="FF0000"/>
              </a:solidFill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006" y="2808281"/>
            <a:ext cx="3736285" cy="2726311"/>
          </a:xfrm>
          <a:prstGeom prst="rect">
            <a:avLst/>
          </a:prstGeom>
          <a:ln w="60325">
            <a:solidFill>
              <a:srgbClr val="FF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959206" y="5949280"/>
            <a:ext cx="3889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chemeClr val="accent2"/>
                </a:solidFill>
                <a:effectLst/>
              </a:rPr>
              <a:t>http://mathstrumps.weebly.com</a:t>
            </a:r>
            <a:endParaRPr lang="en-GB" sz="1800" dirty="0">
              <a:solidFill>
                <a:schemeClr val="accent2"/>
              </a:soli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2780928"/>
            <a:ext cx="244827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effectLst/>
              </a:rPr>
              <a:t>"A great resource for teachers to review work done on 2D shapes, and also really useful for parents to play with the their children at home. Ideal for 11-16 year olds. I am looking forward to more of these on different topics</a:t>
            </a:r>
            <a:r>
              <a:rPr lang="en-GB" sz="1600" dirty="0" smtClean="0">
                <a:effectLst/>
              </a:rPr>
              <a:t>.”</a:t>
            </a:r>
            <a:endParaRPr lang="en-GB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316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1750" cap="flat" cmpd="sng" algn="ctr">
          <a:solidFill>
            <a:schemeClr val="tx1"/>
          </a:solidFill>
          <a:prstDash val="solid"/>
          <a:round/>
          <a:headEnd type="none" w="med" len="med"/>
          <a:tailEnd type="none"/>
        </a:ln>
        <a:effectLst/>
      </a:spPr>
      <a:bodyPr rtlCol="0" anchor="ctr"/>
      <a:lstStyle>
        <a:defPPr algn="ctr">
          <a:defRPr/>
        </a:defPPr>
      </a:lstStyle>
    </a:spDef>
    <a:lnDef>
      <a:spPr bwMode="auto">
        <a:solidFill>
          <a:schemeClr val="accent1"/>
        </a:solidFill>
        <a:ln w="31750" cap="flat" cmpd="sng" algn="ctr">
          <a:solidFill>
            <a:schemeClr val="tx1"/>
          </a:solidFill>
          <a:prstDash val="solid"/>
          <a:round/>
          <a:headEnd type="none" w="med" len="med"/>
          <a:tailEnd type="none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>
            <a:effectLst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46629</TotalTime>
  <Words>1010</Words>
  <Application>Microsoft Office PowerPoint</Application>
  <PresentationFormat>On-screen Show (4:3)</PresentationFormat>
  <Paragraphs>387</Paragraphs>
  <Slides>40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Calibri</vt:lpstr>
      <vt:lpstr>Comic Sans MS</vt:lpstr>
      <vt:lpstr>Impact</vt:lpstr>
      <vt:lpstr>Times New Roman</vt:lpstr>
      <vt:lpstr>Default Design</vt:lpstr>
      <vt:lpstr>Equation</vt:lpstr>
      <vt:lpstr>Graph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P.A. Hunt</dc:creator>
  <cp:lastModifiedBy>huntp</cp:lastModifiedBy>
  <cp:revision>1330</cp:revision>
  <dcterms:created xsi:type="dcterms:W3CDTF">2008-06-19T12:06:30Z</dcterms:created>
  <dcterms:modified xsi:type="dcterms:W3CDTF">2015-11-11T07:59:06Z</dcterms:modified>
</cp:coreProperties>
</file>